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1" r:id="rId4"/>
    <p:sldId id="266" r:id="rId5"/>
    <p:sldId id="256" r:id="rId6"/>
    <p:sldId id="262" r:id="rId7"/>
    <p:sldId id="257" r:id="rId8"/>
    <p:sldId id="263" r:id="rId9"/>
    <p:sldId id="258" r:id="rId10"/>
    <p:sldId id="260" r:id="rId1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42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5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0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7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12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90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61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7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70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0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97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4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reebies\Doodley Borders\Doodley Borders 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32" y="-1395536"/>
            <a:ext cx="6552728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Δι' αυτά πολεμήσαμεν… Αρχαιότητες και Ελληνική Επανάσταση» στο Εθνικό  Αρχαιολογικό Μουσεί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2" y="476672"/>
            <a:ext cx="8475548" cy="585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2560" y="836712"/>
            <a:ext cx="78488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l-GR" sz="7200" b="1" baseline="300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Μαρτίου 1821</a:t>
            </a:r>
          </a:p>
          <a:p>
            <a:pPr algn="ctr"/>
            <a:r>
              <a:rPr lang="el-GR" sz="50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επανάσταση των Ελλήνων</a:t>
            </a:r>
          </a:p>
          <a:p>
            <a:pPr algn="ctr"/>
            <a:r>
              <a:rPr lang="el-GR" sz="5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Εικόνες και δραστηριότητες</a:t>
            </a:r>
            <a:endParaRPr lang="en-GB" sz="5000" b="1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228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reebies\Doodley Borders\Doodley Borders 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32" y="-1395536"/>
            <a:ext cx="6552728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Η ηρωική μορφή του Μάρκου Μπότσαρη | Δρόμος της Αριστερά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571453"/>
            <a:ext cx="5256584" cy="343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04528" y="4221088"/>
            <a:ext cx="8424936" cy="1911210"/>
            <a:chOff x="339965" y="3573016"/>
            <a:chExt cx="8938256" cy="2991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65" y="3573016"/>
              <a:ext cx="3002332" cy="299133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74" y="3573016"/>
              <a:ext cx="3002332" cy="29913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889" y="3573016"/>
              <a:ext cx="3002332" cy="299133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807993" y="4656038"/>
            <a:ext cx="2218006" cy="1077218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2</a:t>
            </a:r>
            <a:r>
              <a:rPr lang="el-GR" sz="3200" b="1" dirty="0" smtClean="0"/>
              <a:t>. Τι γίνεται τώρα;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05506" y="4656038"/>
            <a:ext cx="2218006" cy="1077218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3. Τι θα γίνει μετά;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10479" y="4638084"/>
            <a:ext cx="2218006" cy="1077218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1. Τι έγινε πριν;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77769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reebies\Doodley Borders\Doodley Borders 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32" y="-1395536"/>
            <a:ext cx="6552728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160912" y="2132856"/>
            <a:ext cx="4860540" cy="1656184"/>
          </a:xfrm>
          <a:prstGeom prst="wedgeRoundRectCallout">
            <a:avLst>
              <a:gd name="adj1" fmla="val -62284"/>
              <a:gd name="adj2" fmla="val -78695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3" name="Picture 1" descr="C:\Users\User\Desktop\reoulita\1821\89318837_2662083340567407_1076895695794864128_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60" y="692696"/>
            <a:ext cx="5652120" cy="56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0912" y="2221413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Παρατηρώ τις εικόνες και κάνω τις δραστηριότητες που ακολουθούν.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7769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reebies\Doodley Borders\Doodley Borders 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32" y="-1395536"/>
            <a:ext cx="6552728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Διαδικτυακή διάλεξη για το 1821 με τίτλο «Οι Γυναίκες στην Ελληνική  Επανάσταση» – Παραθυρ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620688"/>
            <a:ext cx="8518006" cy="55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5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reebies\Doodley Borders\Doodley Borders 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32" y="-1395536"/>
            <a:ext cx="6552728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Διαδικτυακή διάλεξη για το 1821 με τίτλο «Οι Γυναίκες στην Ελληνική  Επανάσταση» – Παραθυρ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22" y="1138671"/>
            <a:ext cx="487438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8544" y="47667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Αν συναντούσα τα πρόσωπα στην εικόνα...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24707" y="4437112"/>
            <a:ext cx="5544616" cy="646331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/>
              <a:t>1. Τι θα τα ρωτούσα;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24707" y="5373216"/>
            <a:ext cx="5544616" cy="646331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/>
              <a:t>1. Τι θα τα συβούλευα;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00384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reebies\Doodley Borders\Doodley Borders 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32" y="-1395536"/>
            <a:ext cx="6552728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Ελληνική Επανάσταση 1821 - Οι ήρωες, τα ηρωικά γεγονότα και οι καθοριστικές  μάχες - Φάκελος - Σαν Σήμερα .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52" y="620688"/>
            <a:ext cx="863917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28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reebies\Doodley Borders\Doodley Borders 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32" y="-1395536"/>
            <a:ext cx="6552728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Ελληνική Επανάσταση 1821 - Οι ήρωες, τα ηρωικά γεγονότα και οι καθοριστικές  μάχες - Φάκελος - Σαν Σήμερα .g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51" y="716482"/>
            <a:ext cx="509489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16876" y="634609"/>
            <a:ext cx="3168352" cy="1200329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/>
              <a:t>1. Περιγράφω την εικόνα.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16876" y="2274524"/>
            <a:ext cx="3168352" cy="1754326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/>
              <a:t>2</a:t>
            </a:r>
            <a:r>
              <a:rPr lang="el-GR" sz="3600" b="1" dirty="0" smtClean="0"/>
              <a:t>. Τι να λένε τα πρόσωπα, στην εικόνα;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3972" y="4293096"/>
            <a:ext cx="4168232" cy="1754326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/>
              <a:t>3. Πώς να νιώθουν τα πρόσωπα, στην εικόνα;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64604" y="4293305"/>
            <a:ext cx="4168232" cy="1754326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/>
              <a:t>4</a:t>
            </a:r>
            <a:r>
              <a:rPr lang="el-GR" sz="3600" b="1" dirty="0" smtClean="0"/>
              <a:t>. Τι να σκέφτονται τα πρόσωπα, στην εικόνα;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64592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reebies\Doodley Borders\Doodley Borders 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32" y="-1395536"/>
            <a:ext cx="6552728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Π. Ήφαιστος, 1821 και σήμερα: Η Ελληνική Επανάσταση και η αξίωση για  δημοκρατικό προσανατολισμό και Εθνική Ανεξαρτησία. - Εκδόσεις Ποιότητ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7" y="673050"/>
            <a:ext cx="8568953" cy="543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9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reebies\Doodley Borders\Doodley Borders 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32" y="-1395536"/>
            <a:ext cx="6552728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Π. Ήφαιστος, 1821 και σήμερα: Η Ελληνική Επανάσταση και η αξίωση για  δημοκρατικό προσανατολισμό και Εθνική Ανεξαρτησία. - Εκδόσεις Ποιότητ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0" y="1124744"/>
            <a:ext cx="521766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AppData\Local\Microsoft\Windows\INetCache\Content.Word\sight_4.png"/>
          <p:cNvPicPr/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767" y="404664"/>
            <a:ext cx="2033852" cy="115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\AppData\Local\Microsoft\Windows\INetCache\Content.Word\hearing_1.png"/>
          <p:cNvPicPr/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62" y="2276872"/>
            <a:ext cx="794663" cy="11375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979116" y="1424970"/>
            <a:ext cx="3024335" cy="707886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/>
              <a:t>1. Τι βλέπω;</a:t>
            </a:r>
            <a:endParaRPr lang="en-GB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08527" y="3429000"/>
            <a:ext cx="2895247" cy="707886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/>
              <a:t>2. Τι ακούω;</a:t>
            </a:r>
            <a:endParaRPr lang="en-GB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4488" y="5485842"/>
            <a:ext cx="3714034" cy="707886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3</a:t>
            </a:r>
            <a:r>
              <a:rPr lang="el-GR" sz="4000" b="1" dirty="0" smtClean="0"/>
              <a:t>. Τι σκέφτομαι;</a:t>
            </a:r>
            <a:endParaRPr lang="en-GB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0512" y="476672"/>
            <a:ext cx="579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Όταν παρατηρώ την εικόνα...</a:t>
            </a:r>
            <a:endParaRPr lang="en-GB" sz="3600" b="1" dirty="0"/>
          </a:p>
        </p:txBody>
      </p:sp>
      <p:sp>
        <p:nvSpPr>
          <p:cNvPr id="11" name="Cloud Callout 10"/>
          <p:cNvSpPr/>
          <p:nvPr/>
        </p:nvSpPr>
        <p:spPr>
          <a:xfrm>
            <a:off x="2693706" y="4689140"/>
            <a:ext cx="1008112" cy="648072"/>
          </a:xfrm>
          <a:prstGeom prst="cloudCallout">
            <a:avLst>
              <a:gd name="adj1" fmla="val -99543"/>
              <a:gd name="adj2" fmla="val 3898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Heart 11"/>
          <p:cNvSpPr/>
          <p:nvPr/>
        </p:nvSpPr>
        <p:spPr>
          <a:xfrm>
            <a:off x="7208155" y="4653136"/>
            <a:ext cx="697173" cy="707886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85048" y="5506718"/>
            <a:ext cx="3714034" cy="707886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/>
              <a:t>4. Πώς νιώθω;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43980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reebies\Doodley Borders\Doodley Borders 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32" y="-1395536"/>
            <a:ext cx="6552728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Η ηρωική μορφή του Μάρκου Μπότσαρη | Δρόμος της Αριστερά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620688"/>
            <a:ext cx="8568952" cy="559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92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124</Words>
  <Application>Microsoft Office PowerPoint</Application>
  <PresentationFormat>A4 Paper (210x297 mm)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2021-03-22T07:40:04Z</dcterms:created>
  <dcterms:modified xsi:type="dcterms:W3CDTF">2021-03-22T08:13:25Z</dcterms:modified>
</cp:coreProperties>
</file>