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3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3AF1-2097-4380-A8DC-F2F32E5DB903}" type="datetimeFigureOut">
              <a:rPr lang="el-GR" smtClean="0"/>
              <a:pPr/>
              <a:t>16/9/2014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8E5B-B7BE-48D9-A785-04EDFB95A56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6237312"/>
          </a:xfrm>
        </p:spPr>
        <p:txBody>
          <a:bodyPr>
            <a:normAutofit fontScale="90000"/>
          </a:bodyPr>
          <a:lstStyle/>
          <a:p>
            <a:r>
              <a:rPr lang="el-GR" sz="1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Ιστορία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Γ΄ Δημοτικού</a:t>
            </a:r>
            <a: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4900" b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Από τη Μυθολογία στην Ιστορία</a:t>
            </a:r>
            <a:endParaRPr lang="el-GR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9218" name="AutoShape 2" descr="data:image/jpeg;base64,/9j/4AAQSkZJRgABAQAAAQABAAD/2wCEAAkGBxQSEhUUExQVFRUXGBkYGBgYGBgZFxgYGxwYHBgXHBgaHCggGBwnHhcXITEhJSkrLi4uHR8zODMsNygtLisBCgoKDg0OGxAQGywkICQsLCwsLCwsLC0tLCwsLCwsNC8sLCwsLCwsLCwsLCwsLCwsLCwsLCwsLCwsLCwsLCwsLP/AABEIAQYAwAMBIgACEQEDEQH/xAAcAAABBQEBAQAAAAAAAAAAAAAEAAECAwUGBwj/xAA/EAACAQMCBAMGAwUGBgMAAAABAhEAAyESMQQFQVEiYXEGEzKBkaFCscEUI1LR8AcVYnKC4SRDU5Ki8RYzsv/EABoBAAMBAQEBAAAAAAAAAAAAAAABAgMEBQb/xAAuEQACAgEDAwMCBgIDAAAAAAAAAQIRAxIhUQQxQRMicTJhBRRSgbHwkaFCwdH/2gAMAwEAAhEDEQA/AOjqJFSqJNfPHrjikaQNPTArmpUzCqv2pAYLqDn8QnG9JIbLSe1NVf7XbgeNIPXUM/emHFWzMOnf4h9d6qmFoJpUOvFpA8a5BI8QyBuR3FS/ak/jX6jsD+RB+dKmIfrTrvVH7SmPGucDIyew70hxKZ8a4kHxDBGSPkAaKZWxe7UgtU++TA1LPaRODBEeuKmOJQnDqcTuNjsfSimK0TbambeoC8pBhl+o9fyM1D9qQkQ6nE4Ybd6KYJhFvapUPb4u3E60xv4hjfz8jUv2pP41/wC4d4/MgUUxWWXDUPOqr3FpsXQdfiG0xO/fFWJcB2IMdjP9bGihpjqYqxTiobeppRFIZJ9qSU7CaihwaBeCyoHep1BqBIdTUqZaegBqAv8ALbbapX4p1ZiZ0z/+RWhUHFNNrsFcga8ttnJEnqT1Msc98u2Ki/KrZ3BjSEifwrt59aMWnJ+tPXLkNC4ArnLEMEzjV1ydRkk43nNVtyWyfwkzvk5kAGfpV/HWndYVipzmSOhjbzg/KhDw/ETIuKfFqjIxM6djI6enarUpV9QnFcFy8sQEESCCDM5MbT3pNyi2xkg/i/Eesz9ZIqgcHegzck4iCyjdi23qoHkvnVo4O94P3uQZbJIbJMD+ERAx2p2/1CdcEk5Pbz8U+vmD+YmpJym2AVg6WUKVJJEAloz5sfrTJw133TL7zxkiGkmNpzHUhjHSY6VVa4K9PiuTtBDMNmY/CMZUqPl50W/1BS4Lhyq34sMSwKmWJkER9YxVJ5RajKzO5O/Wfz/KnPB3Zj3h8zqaRtMAiD132maivBXZX94SfDOTEwNRA2iZ8O2fKlb/AFAkuC7+57fXVORM5gksR6SZ+Q7VK7yi0xBIMg6pBjMKJMb/AAKfUUfSqdcuR6VwZh5XbACjUANvEcb9T/mP1q/g+BS1IQROTn1+m5q+5vS/Wk5yezZSiiQM5piOppz2pRmelSMZWjemp/P6U2nFAF1RNSqLUEoSipVEVKmA1Qbepk1VSY0PNMaBvcAxJIussmcTjAwMx0namHL2GfevvOSY6Y+LbFVS5C3wH0qzm5YZJF64JJMTgZJgdOtS/utv+s8YO5OcYy22PXz3l6Y8hb4NALUzvWYvLCNr9z5kx9jV/GcL7wg+8ZYBHhPmDP2opcit8Bkb1DpQNngmX/m3DgiJxkRP61V/dbY/fXMCPtEnOaKjyG/BpE5p7Y60HwHBFN7jP67bzPrVa8qYbX7m/Un0xnGw/omSlyDb4NSlQA5cYI99cyunfbO486iOWN/17n1/33oqPIrfAbdFMlV8JwuhSC7PJmW6YAx9KmwzUspOyR+5qRqIbrSjp9aQyLVaRiosJp0OKBMlNMftWFxt51uNB60yc1cfEMf19629F1aOX8zFOmbo8qnWRw3PbbYkUenGKetZuDRsssZdmWuajTFwetKpNUKlSpwJpDGpRVgWlFMVlcUxFW6abTQFldS01YFp6BWRAp6ZqQFAh6VKlQAqg61OlQBQDUgakyiqWcDrToq15LtVQ2oW5xijuaFvcyIG0DzqlCTM3lgvI3Hp+8OflQd8mPhJG3T8jv8Ap5UVxd0G44GTOdjG3TpQ15ifDEA9ZIPywe4rujVI8qf1P5B04C2niCwe+evlO9SuAKJnbJIyP/VWOcZ2HU9/9t/pQQ41jJ91djoQsgjvgyPpS3Y1SJpxhEFXBB2BO/of50bY5g5kAGR0OD/v61l2eCt3gSAmvqBOpcdj8B3Mx8qts8GVlWYMF+Eg+IY2LQIPpScIjU5LsbC8yYbiiLPNlI2x3rARSMEyN8CD6Nn7Dfy2q9eIQMJaCdp6/LrUelE0Wea8m+vMVqxeNQ9a5i65UsUhv4lZgunoGBOwPamtX1YSpJE5iJU9/Q9tp9aXoIpdVI6scSvepe/XvXNE9iTA69/OB5xVbOxyCBGN5P2/P7VPofcr80+DseHstc+BWb0BNVXH0khsEbg4IrL5F7Q3LVkIQCyHTuQD57b6SKbnvM/2hluIQMFTIOSI6g1GhXXk6p64w1+DR9+veoni171yvvWJkQ2c6Wx94qVjiFN0DTqM4BnSuJYkbmADg1XooxhmlN1FHSnj170P/fCEwMnyroOBt8MwLNZtERkwAR5yIM+lcjzWyiP4BoDSSOgiJkxmOk96FCHhjnLLHdhF3nMGI/lVf7fcY4wPvRnsrzJLPv3KS4CaZiSDOBOxkfYVbzvnjPaDNbXMDIEifPcGqrGnQo482SOpPYwRzQsSNUEZIjb1zv5VEcRP8W8GQPlgUNx95HGkqymcNOJG87dKYNjSoK9yMn8tK+pNbaUcLk/IcHPoPv8A1tVFzQAHuAttAPwqfTr86qR1VoLZO439JwM+girzq2QgYnPTviR5UJUJsJ5lam4xwc46EehB/lVJueKFbUR+Ft/kaK4q2putOSG6tgegioLaTLKqgjcxkjpnenFe1DyfW/khbXr/AF5/enLz3kb4+9U3brAACJ7Ex94NDMty4dJK2wwJlWBcAdY2z5TQgZPi+HZiLtvTqGDOzL2nuM/UirtGNvP8qyeB5qpOhiZ/DIP09aPu34AJ2kyegj8snfyofcfgvaI7d/Xzqu44CXSQCVE7CRuflt9qrdiwOdK/xYP03EnpV3DWbSK2kH+I+JizHaZBk+lCW+4n2AeH51aXBcMJzC5PlJ/D0okMj+JFOo7y046iT37eVQS2Bn3aqcz4QY/1R5jNRucV7vxESkgHSDO/lOPPp5078IajYTw9qMbjzz8s7j1p+L1R4YnzzWiOZ8umGU7Zh3GfrIo3lnM+BRgbVgagZl2dz/5k1k5Jbv8Ag6o9Lkey/kxLth+Gtj3pHvLnjjaBsBG+wH3qVu01y2GCRnxBRAAO7ED55rS55dtX7guTqOAZxEnEDrmg+G4koNauUj4QN4/iMb1jqWq/uep6GrB6f2AbtxEYqiqMxAELPWSBj/ahWt6b63IxnV1BBGkkHyGYPauh/wDkDtoR7aPrKgG5blSGIAJLAiJIq72n4exbKWrdlSHUybaFVDDxMy6cKYnBJx0766k+Tz49POE1pkjO4oMAFQwX8JJPTqBPem53xMuoydKyVnAPdm2G3Wsji+aC+VRQVJiew85rrl5fbFpbjpcuaQsw2Bj4mG/37VnFaa1HZ1UXkjUDnOHtv4mHVdTR0g+ACf8AM3rmtSxd99adcyoBAO5jf9as4zmCe7VFCKCxPhBnExqJJJMef0rM4Z2S4GVlGesz5/LelKSlK0aYunaw6JfcovkW8g6oB+ID1muh9n+YWuGtrcdQ9w5OBCgnZV6ROT1o+/yjguIt6ixQkeNQQUM7+E5g+RrmOZKls+7Ri+nEkZg7SJNaSn2pnH03S3JrIjpL/wDaJw6gi5ab1ABn+v1rL4viOFvr73hTEHxIQMT5dPSuSXh9RGodf/f2rW4XgbdsyFyYEzWuq9jPqYQguwdxtyLx8UjVto+xaleRckAAmATGcnv23q3iSGuup1A7gHKnbb+VDhcwcjG+48vMf1mmvpRwz+t/JRe5UHksrt2gkQPQGe+9JxGJAAhAJbb+eK6rnl924LhfG0kMWM5YhoGo7tjvWJw/C3bizbQ3GDQTEgGNvXrArSUadIQDctSrahCgeEkAwfLrNVWEglV8RAGWxv4iZ+dGNy2+76Sjs4E6YOBIEwNtxVd/hLlrV7xTb1YGoEbz9qmnwJ7FDWARGADviJ/n96hZlMqoPmPi+hMfl6UaeDuLbDvbZQR1+x9DvPbNDW+GuXT/AMOGZgJZQPD28R/D5GlUuw9hrV4RAkR5EH701yyzZBKL0aAZIkQB2wc/L0nb4e4xCFGFwyAoEtOZgCJ2Jq/2mvuCiBGFm0q21RRN1AOr4JdiZJIjJNCiNszZhgr4b8LDBYeR6R2M1RzG23xMRIE6gIkdm7Hsf51sNyx5CNafUBr8Y8SgRJgDwjIn1iqbgWG1T54EeYiKHt3HFuLtdyuxehdhrHn8WQQat5lfRFQEgSQD5qCNUeeaq4HhmDBW/CIIjMrjc/nRnG8KIGsETjO0/qPI1ypLWj3eoyNYW0H8Pw1i6GNs3RBiAwAuM4gjUdhhY7QO1D31HuCeHe6XB0uD+HoTEdJ26TXP+8uWCU1sEKtpjpOdM941EHsKM5k3uVTiOHvsGZtTJMHKkGCMyDnP6VWh3TM8eSMo6oi5ZyhrJm4QGY4zOP0NdBau3wbbWiRDQxPhUD5/EOmK4S97W8ZcbT74me8/n0FOt/i7jQ10RPmYnbNU8Ur1NlLKmqo7X26NhIe2ABIFwrhQxwHA6Z38vSsRRseuZp7QuopLstzB1TJwB0kRVaOwQALLYHp0pTQdNmTbS3Soiz3NkUudz4tKgdJNXct4X/iCoBIuJ/EDpcEYGZjJ+laty09u0jspA2OCfQ46etavsTwi3eIa4BKos6h8IeR/5R+VVFKcaRx5sk4dTqb2RXxns0iWwZhsnPUxtFYbtA6k7gATPzmK9A9qLq6Hg50GfmOlef2/Tp+oFEY6W0Y9TkeRJsK4xV948YMzIz08/pVDHacTntn/AN0Rxuk3HBGZ3GDHTNBXQ0FRkjbb1B+32rWPZHJP6n8nQc2DHguDAYDw3MnM+M7Abmq7ylE5Z7sf9K4Yx4nuy5zny9BFU8dzUPYSyOG0LaUqhLsxM5M+HJkTvUOXcy0hAbfvPdHVbltIUzqAMg6lDZiR29N21ZKYTxz+75hpRiAb6qQCdveg6T5YWguc625kEKg2n4hEbOdLXdLSJ2gmgeNvfvTen96PGT+HWMho6586nzvmf7Rc94lsWjljDFiGOS4MScxHap1Lf5H3N61cW5x/MFYkxZullI8PguKUIPlkVn8Aba8uvOkQ/ElTmRAtLpXtALsY86H4n2kfTcLWJe4um5cVvBpnU0IQCmpskEnsK0OX3bf92vNpWtnijKzowLNvZgMGMZB/WqbT/wBgXc3UjiOAdfjY8IzGYMk2w+3UicdZPelwt1W5wLZBj31wyR4SVFxwPMyoNc/zTnt29e96lqArIU20rogqJJGoDSJjzorjPaQNfW77r3FwMLiwdYLky3igEgkkEdjFTa/2O+DS5fdVbXHNs7m2uobzc1a482FlJ9BQHs/aRro17IA3+ok6SZ3AIJ+lEcNzUKLgSyFW5LEFtRDmArqSuNIDAD/Gx3rLtwussSSzBR6AZn5sR8qw6iXt2OnpcevIkzZu8bbVzqYSGJODsdhPz3qHM7iXF06Q6k7dPX5VzCSZ+MgT8S5+vyrQ4a2X9QRA6QO9cThp3s95QTW5RdtKRpKiJ2J2+hBH1+VUX7KlSAukDxCd3jffYRPn8tzLloszahgEwo6x1bp6D69qP5Ry1uJJBQqEhmLRvnSJBOTH0muxPaz51JqdLk8+5jZFi4R0+tGcg4oXbgXJABJG3zmtPnXs7dusBpOJzE9T2rW5FyI2wUW2c4JgyZEfTJoeSOj7nqShLU12Q1m34kUthmA22AljPckLFX3OIm4NBVhPfb+sVVxHBtYvW0diYfqF20kSCAJ3FWiyVcliDp3MQf8AeufL3/Yr8PVQfybFnnNg6rd1mcgZX4V9MCSdsyK0eF9rUCOLVuEtmBpED5nvWVytbbtOhA3Ro8UjoSN6C5ii2lvAY95cLgbdI/OaUMlKlsaTwQlL3Ia/zM8RbuzhfCoAJmS0nIM4C0JZtBdiYxkkn8/lV/JeF1cK5AAZSHPmIg/SKrnwgCJ6TMb/AO1axfc83rFWQt5ho96TILDZdX6T9qBa6zE7KP8ACDPXEsD+VG8dbAuNiZaT3nvQd8wcbEYreL9qOKa9z/cqtcVkrqyBnvFF3ZZsE6SBjzqkcJbZArAEDOozufiyIj0ntV3K0EsumVVGKhpjEaZMz0+9OuCVuDMMET2j6yfy+9A2eaIhIOpTkScfQ1rMVYqqjTnMZPiI1fQflWtY4ASymCouIV1fwOWwO+2POKcY6hnI2+LLrcFq2jCMs7S3XM/XGBW7yvmajgvce63ZrjP7yfEV0nwaMDSFxq3z5UaOAU2y+PCt0R0LK+DH+QxQnE8Nbti6otqfde7B6By63AdUHaUn5xVU12BIAW8rjTba2yqIKg5n1JwPOo3V1AK/iWfkftj1mtDieU2UNwWkRDba1tJlC7ypE9QAJ33onjOCe27klXCW3IT8BOsaWJBzpU5jeB3pOAzEvcGbQDW7hAz4Wlljy6j65o5+DYIJ3G589yfrRfH20HvQqljbZSFX4odW0AZxDozScZAoJOcvcXS6ywiDhSd5DAYkREisM0JbUdvRZIQk9XkZMSTr6/FEfaieVW5MmQNz+e30rPPEAGDqHkQCJwYwaN/aVRpOqTGAAOvrMVzShLg9f8zir6kT5guhsjwmCG9e/ajuR86FoMkTrLPM+gA27AH51m8TeLr3LQvfJ2BBG0kVba4cB4XACwPQQB9gKuVqG5wdPCGTNKS7f+h13niichfUH9KK4XnqsPiJ9Af1rhuYE++IkwF6HGqaN4Dih7tgdwCO24xU+nSTO5qLdG9zNP2h7d0TADL3zIOfkaXGWNRg+EdQBMmg7XMzbsM0gaSCZEjqDj6VnnnPEuSxthVCkgGA0iPwzIkTv5UenKe6MX1GPDLQ9jc4VypELttH2oP2ssF8DBOD5HrHzNBLxl2Pei6CIDAaYOMwZn7VscXzsqp1WUY+pBnqaNDg0VDNHNbiuwN7GcI6gqx1D08zT894EqwVVLIfCxB06fTO3ptWVy/n98uFFvQCYmeldTd4TXbYl8lYB/h6z6kiPnV6mpe4wz4tcHX7GBx/E6L1wwd+pAHT5n5UFxl92gBCwOZSMeeonFX84tj3rtEjV4hQXB2bfZ11HbWdMnvtNdON+1HkZY+5kV96xA0EDuXwI76T+lFcC5Rm1AK3wkGWBUxMaielGcPwIAuMsKEXPbJAICjEjUCaFs8HdViLs6m65WR/qiIHyqmyEmS4Ti9DBlBkSZIBGZBkNvuelEXOc3SS02xlSPCDlZ0+EAAAdprOn4lJyNyCwH5+lNe5eLUEFmO+pySnyjH5mlFtDbDOG5pd+EsQGB/CoBkkkiQc571M3dYVGIbSQSSCSSohdRByQP17k0JdclSXDDSA07gZAJ1bfrUrXH5HgcKcairBR6kxvG9DcgTRqNzLUWDGCxBOFzpJIMRtnpUOO5psBB+IEFMMrEkr5gtmfKgnuKQZ8Q+wPT5+dBQfwkr5Hxj+Y+p9KSmyqNPh7zeNgdRukG4wAkkFtI7qBqO2KE4rgiztFwon4gJkk9jsOtJGbqk/5T+jQamnEKJ1Ar/mDD5ycUrYqRU2lV0JAUbHt6AYGeu/c0XdbUUO50ifWq1ay5nWs+RH5Umur+DW3+UT8iT4R8zSdlKiy5xOjT0Gr9DE9sxUOJdpBEg99h9ara2WMHwg4jqfVv0H1qS8IVHgdk8pJH0P86zaO3puojBaWgS5YAIIme567zXM8fxLoxiYPSujvXrhaFC3NJzCwB5E6o/lVf8AcpvTqZVA3AUz9dW0Qa0gmu5tl6rE17WXey3Gi7KXIAMdR8j9a17KGdiR02OfUHHXoKyOB5D7hjMMp+GZ1D5bfP8AKtHh7hUjJ8m7/wCE+f50bJujhz5fVr+QfiuGdSRjQ5GJMqSQCB3yaXHXWDHcgz8qu4m9DDsCC53gdz13jHbPSn4yxqEjI3xkEevUVnkatHb+HKoyp7gvCcPHj1tsYHTbt1FdByK4SMzPXqDmRvvXO8OujAmCf/Z/KjuW8aEkyQo6n03ioas7ZnofD8msXrSF7akxuMH6jeubHLOCZyUuXLZVyCrKWE7ScY+faug5RzhSDaVWJtgScaZOwmd+lAcT7M2iy+JxqYtoB65IGobb5Ndi+lV9jx3GOp6gH/4rf1E2b1p7ZBUqZgq06hjqZ3nGKzeLscXaABsKdIJ8LHRM3IXTnw/vCSPIZr0blfBLYthF2Hcye+/bt5Vxv9onOTw/DuU+N8L+taKJhpVnL8t5tw9zRbui2GA0tIUSfeAmWGZCAqJO5860+Q2bRS2Cw/8AtVjJglWOl0bsBCtnpqryDmPCXlUXbiQHaAcb6VbMHEhgR3zQlvjri/Dccf6jQsdq0xOLXc9s4PldonVgEgMEAgSW0kYP4Z+VPxXANpuRsB4ZMdFZW851qvTJrxy17Q8Qv/NY+sGtblntPcN60ty7pQsgZjI0DUDONo3o9J+SaO44rklwEtrCqDp0qYYsunWWkRA1CT96qu27tpTqtXCFksTEYYKYAO2oxPWDXbcR7Jm6nveH4sXNS+A3F94kYOChESBE5x0rzDn3tVxdm7e4a+ttnUgOyMSDs+CRMZ8sk1PpWOmjp7HL7pGoKNOZBZQQBE9cHxLjzFRv8M9tSzhlAkk9ont/lb71ytr26uwQyAyCDtmdOdt/Cud/CKP4X2sfiLioUjUADkEM+t2DnGILtgUnha8FqEn4Nx+Wm77socOocMoSYIaASw38JOO1MeXXkYgyT0GoHsDgHYFlz5ia0L/CcQpTx2wB4dMZBUusjsfGw/oQRxHDcSt22SV+PbEtOiRtt+7BP+5nFyjXctdPlX/EyrfDs/wg9wcaCPBB1TGTcQD1Pah+J4dll5aVwyHIgbkDqR5b1q8fw10EIpNrREBYIAOnwgRBHhHTcA9KG4hHA1sSZO/hzO/SIkH6VOqHgr8rnl2iBMuhRGVGZG09Tjb5/Wmd9JGjHQnv1EffNNw0JOYAkqO3+HJz/QrpOQ8BY4m076nOiSUUDUQBPz9KuPu7Cn0uWCuSOdcnfJPmaV0/hjJyZ2A7n9BVHtNze2ip7hbiv7whhc0mVE9fwmYERWovF271pls8HFxYYtPvAB1LBsSfP9Kah5ZuugzttVXNvtZlsrhiEC6egLHUTiSTGT6mquYgJbLsjWUESy6gkkwAQBGfKa6rlHHcQlq6PcWiFGpiGtoUWIhQkkHcgntXEe1XNr17hnW5cZlABhj2INUoray4/h2RKUtS9vD+1jct4kXwdNp7pUBlho+ksDuPnQvMudraW3cFqWaQMuQOxyYyMitT+zTg2a0bzHvaUdlWMnuZx8vOuh/+N2C6O1vxW10qZMBRIAImDAPWuPJ1mPFkcGtlwax6N5calfflml7P8aBxL2iYJfUPOBt611l7iAGXqT1n+t68+ucfcsPcNsaizHUNOoY2HfbNG8p5vdDfvANLGWVSAVjaNRwDBxtXZCS0qjmnBuTO1biArDeGGmD0PTO2dvpXl3t5xy3OLW2ZYKJ0ASXjJUCRJiTv0r0wMLluR8BE5wT8ulYactth2cINRnxR4o65qc+f0sdsnFj1TM7geXWxab36W1Rwso+nSuI0mPDv5neAdq8d5jydrS3HZHlrjLaAVhCAnVcYRIWPCoPmelek/wBoPLy/DDW5Fq2wZ/NV2ju0HE4kV5mvtXxCtKsAmwtwCipsFHWAAPpWPRa5JzT7918GvUqKaTMnhbBuMFXcgn5AEn7A0VyHlx4nibNgGPeXFWewJyfkJrc4D2ht3C+vh0D+7utqWAcW2nMSJGJyc+VS/sytq3NbBUEKC7AEhiItudwBOfKvSjNu7VHHKK8Oz1v+zbglt8LftW7lwrZ4i6iNOYAU5AEbk9K57mHA8JbQcZzW29+7fcrbtqSmm0pIViARLR4pPcCum/sr41G4e5ZI0t7660/x6iGPzAIHpWF/apzFrdz9nNq2yPaXQzL4kKkzoPeMfSo7bnRCNvQzJ9pvYBAtviOXnXYuJq0tcXUOsqXI1CNxMiPpzXI0Av2z2YV2nsSP2rhb/L3jb3lkn8LAyQPnB+bVzfL7BS8oIhlaCD0I3BpSlsduHH3i/B6Tyflly4TcJCwcEgNJOTGYxIrUHLirB3fW/ciAB1gDrQfDcXdK+EGIkBUhevk39HyqriLd9j/zD1z4Rg4xIGQY+Q2rzdqOiTm5btIs5tw6mG1qj7CY8Q7Eepwa5/iS5ZcBlBlQoJDEb4IkgwT2ya0OK5cVVi8KCdz4j9FBJO/X5dalbCYILtJBnTpx+Eicz2z0qDWDpcl3MPZ60U94kr1HVc+R6fOuR9keeHgrzEqWU+FhMEQckeddy3FswKIgUBcapiMAAQI2zvtXlnEmLrg76j+db43T2L6eHqaoZN0z0X2P5RwvFC9evWluFrzlBcAbSuDEbT4q0PaDlFrh/wB5ZAsBo95cRVKqqSQGQ/EjSFIXJOjeuK9k+Z8WHHD8Klp9ZZibhYBfCBJ0mYwDHWuo577Ns1sLxPF8QxdWDMvh4dGlTbm0oxbkHxEzMSa7Y7xPN6hPH1LTe3H2OS9n+ORLsMwUaiyYlEvGFV2UEEqASI+x2rnvaThWtLftuIZAykeY/Suq5f7FrZIa9f4ZLAOpilzUWA6ARkmsT2q45eIvXroEC4TA/wAIED5wBUdj0dayatPZxd8X4/7s1v7NM8CmPxXP/wBnP3FdJe4hbYDMYGpVJ7aiFHylhXmn9nPtSOHmxcEqWXSRGCzBWknp4g3yPlXpvNuXC9au2icXEZc9yMH8vpXh9bi0dQ9fZs5emy6sK090jJ4nkD3mdkcBiZKsCB5ZEmPlWLxvJL9seJCQP4PF+Un612qcw04ZWAGzKA2PQGae7xdu6I94Z2AnTJzuDmvaxZPaqPPbalucXyXnd2wwVWJQnKHb5dj6V37tqVSNiAY65ry3ieLY8QPeEltYDdIgwTjoK9Ks8xtN4VYBgPhbwsB6H89q5PxFe1HTirUY/txy17/B3EtDU7aAF2nxr16bGuI557Hpw/CkpZe6yzq8XiBPWQMqvkM74k16K3FNbvwzeG4vgGMMhOqeuQy/9nnRF7iY3MVx4s88SSXa7+S54lO2/g8B4BNFm7cYRK+5SdyzEFzk9EH/AJLXRf2S2f8Aj7bHHhux/wBhH60Z7XvZ49ittwOIt3vdAHd1/G0DGlYJ1dl9KK9hXT9tm2P3Vu06oY3AWNR/zGT869vHk1K2qf8Af7/k8/06dJ3R6H7AclnhbpuqV13i6bqwCgKrA7g+GtbnXAPfU2mawUIKl3U++AO8YgN549Ky/Zb2tPFXrlkoP3SKWdCQAzGAhHeJPyqa/wBoPD+94i1F/XYR3fwrEJExn/EPrVKqKepSYLwPsUnCXkvW+MAVDqIdRMfiGoMBBE9K57m9y0/MddpgyF1MjbV+KO/etfjfaheK5enFFQNVx104lQNaZPnv8xXBclv3Ddtkp4S0Tn0qJK7o7cEm/dJ3tR7P7RXGWwxWRESQYIWcx51n8j4hntlixID6VByQIBgnrvQnH3b9wNaLqy4BACBxGfhJnoNiaH4Phr1oNoDeKJ1IdxORn0rhm7ZtDGljptXZqc7s61E4zE+REmPOBS5Uw93aI/h0kHeVE/XDfWh+Da9cIFxRCt4oMGCGWYPTJ27bUuV3psB9yDqeOgWFI9dAqRtVGv7uaHEz4Tj8I9AdSn8/tXk/OrRXiroP8R++a9TtcQraRMnAieoJPzrzX2sEcZcnE6T/AOIrXGa9Ntkp/wB3NT2Gs3PfNdtuqi2p1SJ1BoGkD6GemN67y1zm2yhfEGZQxAlnIPSQIE9zGNo3rmeScOtnh1Vf/tvLLPvpUhWPhmMDSB5zTvaS0wRHd2MMxUw6qFfUCVBj8EQJ6V1U1FHD1ORZs0nx2+Fab/z2M/244VdQuhURzhkXcL+F2j8XT6bxJ5K9XU8XzTg2s3EW8i61JUItx2uOMrruso6xj71yjVPY9DpZN4tL8cnG8Rwp98EUeJmAHqTAr6HtttXlvsryhbvGm42RbEgeZ2Neke/gTIHrFeZ+K5NcoxXhfyc3Q4HFSfL/AIJFRUfdBh4gD6iafFOm9BiwDieRWH3SD3BINK5y6dIYrc0iAbqB2jtqwTsK0qrJzTcmxJAvD8P7sytm0MR4PCY7ZH61fd4qd7Tj0g/kampqQaocIvuUm12OT9ubg9wzWbLNfaUDhDqRWHjJMdhHXeqPY33diyispDEDVOJ8j1A8q7SotbB3APqK3hk0Q0omvdqZjtwOvSli7w/C2lcXAttHLG4CCGZiwDbDcGjL/s9auPfvhXS9dsvacL47TagPGNIJBOkYP061e/B2z+BfoKiOCQbCD5Ej8jWq6l+ROMfCB+W+wvu+CbhnukazrmPgaBgeUgfeue59wiWuI4WzYOpxqe40+GFgBfrOfKuuRWGz3B/rb+dA3eTo133xL+8gLqmTAyBn1NV+YXkIpp/Y1BeVnbCPmQPgcAwd9mx0qdzR/DdHmIxQfDoyqU1nTM5VCZPmVnoKgtpgZFxge+P5Vg5o39RBN62CCqMwFwECY8LrDLEGRJB+tc9w/G3LQZVJWZDKfofQ1sGyzGTccxkbbzM7RUOM4MXDqZiT3wJ9YFLUjSGZLZqwf+/bukr4Ap7CI7RkxHlXH+0V0veZiSTAyeuK7Mcrt+f1p25RZYyUBPqaqORJlevBO4xKeU8WDZswyJqUK5/ENMh8nCnwj6g1enG2wxFsBQASNBKu7HAltwMSZO3rFOvLbS/CiirRYUfhH0FavqvscPpq20ZvFMpZiFtkEQYUSxGlWbaTgmK5teVXmnTbYDpP+9dyKeol1Dfg2wyliTSOO5b7KX1vLfW6tuAQyGWDYIEhWAxM/IUdxvsZbvMWuXbud1V2CHvhmaB5DFdGDTzWbzSuyHG+/wAk5pjvTnHpTMKyBFlVjJqSHFRSmwEVpAwakpqu/fCiSCcgADck9KVBZMdZpK1Zyc2tNJXUQAzExiF3Ofy3yKj/AH3azBJ2OB006p9IBz5HtV+nLgnVHk1aVZac6tSwGqRM42gsDPppJ+nerxzBdKsQ0M2kCMznz/wmjRLgNS5DaVZtvnFsgEEnV8ON8hQPIkzE9j0FMec2/wDFsTMdAAxO/ZhRolwGpcmnTRQvD8erkgAjSJMxjLCN+6t9KpTnFsxkiQTkERAJM9to9SKWiXAWjRpiKz05xbb4dR+GYG2v4dzTJzq2RIJiSDjaCAfuy/X1h+nLgNS5NErVaDNCtzZBbFySVJjYzImcdIg/SqU5zanc7gbfxbf16UaJcD1Lk03FVg0KOcWpAkiTAkby2n85Hyooik4tdxxaYqVKmqaKHpUqVICwimHakWpE1ViHTtUFp5p03pAMaTqCsMAwPQiRVtR006FZEIsbD6DvJ++ag3DoRlFI/wAo/lVkUp+VO2Kiv9lt/wAC7z8I3GxpfsqRp0rAyBpEA94irOlKKLYUUvwaHOhJ2nSNoiNu1RPBW+qJ/wBq+nb5UQDQHGctW6xZmYEgDBEQDIwR3n6mmnywfbZBNvh0EwiicGAMjse9RHB2/wDppjbwr9sUH/cVsQQ1wEbHVMeIt1HmR/vmj+C4YW0CKSQJid8mY+9N14YlflDpaX+FfoP66Co/s6fwJ/2jvPbvmr6UiotlEGsqRBVSJmIET3jvVTcMknwLn/CM1cQKi1O2CQl4dBkIo/0jvPbvmpOtPbOKlS7iqimaVO6UwpFipUqVIB6VKlQAqcGlSoAkHpw1PSp2JoU0jSpUWKhtNMVpUqaAicUppqVIZKZpBqVKiwFNNSpUDoaKlGKVKgQ1urKVKmhCqLJSpUxFVKnpVJ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9220" name="Picture 4" descr="http://ebooks.edu.gr/modules/ebook/show.php/DSDIM-C103/88/697,2630/images/img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2160240" cy="293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763688" y="0"/>
            <a:ext cx="5719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/>
              <a:t>Η ΔΗΜΙΟΥΡΓΙΑ ΤΟΥ ΚΟΣΜΟΥ</a:t>
            </a:r>
            <a:endParaRPr lang="el-GR" sz="3600" dirty="0"/>
          </a:p>
        </p:txBody>
      </p:sp>
      <p:pic>
        <p:nvPicPr>
          <p:cNvPr id="1028" name="Picture 4" descr="http://upload.wikimedia.org/wikipedia/el/6/61/Tita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4864"/>
            <a:ext cx="2592288" cy="3223953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3707904" y="69269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Ενότητα 1η</a:t>
            </a:r>
            <a:endParaRPr lang="el-GR" sz="20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Τάξη Γ΄</a:t>
            </a:r>
          </a:p>
          <a:p>
            <a:pPr algn="ctr"/>
            <a:r>
              <a:rPr lang="el-G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</a:t>
            </a:r>
            <a:r>
              <a:rPr lang="el-GR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</a:t>
            </a:r>
            <a:r>
              <a:rPr lang="el-G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Δημοτικό Σχολείο Αθηνών</a:t>
            </a:r>
            <a:endParaRPr lang="el-G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267744" y="1196752"/>
            <a:ext cx="4680520" cy="889000"/>
          </a:xfrm>
          <a:prstGeom prst="plaque">
            <a:avLst>
              <a:gd name="adj" fmla="val 16667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1. Η </a:t>
            </a: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el-GR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ιτανομαχία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26" grpId="0" animBg="1"/>
      <p:bldP spid="10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6" name="Picture 8" descr="http://arhibet.ro/wp-content/uploads/2014/08/Un-bilet-linist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683568" y="476672"/>
            <a:ext cx="457200" cy="584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923928" y="332656"/>
            <a:ext cx="1143000" cy="546100"/>
          </a:xfrm>
          <a:prstGeom prst="flowChartAlternateProcess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Χάος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923928" y="1988840"/>
            <a:ext cx="939800" cy="6477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Γη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043608" y="4005064"/>
            <a:ext cx="1656184" cy="622300"/>
          </a:xfrm>
          <a:prstGeom prst="roundRect">
            <a:avLst>
              <a:gd name="adj" fmla="val 16667"/>
            </a:avLst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Θάλασσα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851920" y="4077072"/>
            <a:ext cx="1224136" cy="622300"/>
          </a:xfrm>
          <a:prstGeom prst="roundRect">
            <a:avLst>
              <a:gd name="adj" fmla="val 16667"/>
            </a:avLst>
          </a:prstGeom>
          <a:solidFill>
            <a:srgbClr val="97470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Βουνά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211960" y="908720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Βέλος προς τα κάτω"/>
          <p:cNvSpPr/>
          <p:nvPr/>
        </p:nvSpPr>
        <p:spPr>
          <a:xfrm rot="2839842">
            <a:off x="3014717" y="2285570"/>
            <a:ext cx="484632" cy="194571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4139952" y="2708920"/>
            <a:ext cx="484632" cy="129614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0" name="Picture 2" descr="https://encrypted-tbn2.gstatic.com/images?q=tbn:ANd9GcTNLN-VyrSIO44IyPEzhgZ0xyjDVjztFitQpf4yUD5sj1Vwcy_0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615" y="0"/>
            <a:ext cx="361189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AutoShape 4" descr="data:image/jpeg;base64,/9j/4AAQSkZJRgABAQAAAQABAAD/2wCEAAkGBxQTEhQUExMWFhUXFxgaFxgYGBoYHBwYHBgXGhoYGBocHSkgGBslHBUUITEhJSkrLi4uFx8zODMsNygtLisBCgoKDg0OGxAQGzQkICQsLCwsLCssLywsLCwsLCwsLCwsLCwsLCwsLCwsLCwsLCwsLCwsLCwsLCwsLCwsLCwsLP/AABEIAOEA4QMBIgACEQEDEQH/xAAbAAACAwEBAQAAAAAAAAAAAAAEBQACAwYBB//EAEcQAAECAwQIAgcFBgUCBwAAAAECEQADIQQSMUEFEyJRYXGBkaHBBhQyUrHR8BVCYnLhIzNTkqLxNIKTwtJDshYkVGNz0+L/xAAZAQADAQEBAAAAAAAAAAAAAAAAAQIDBAX/xAAvEQACAQMDAwMDBAEFAAAAAAAAAQIDERIhMUEEE1EUImEycaEFQlKRMxUjJMHR/9oADAMBAAIRAxEAPwBfou3BaCpZZzSMrXp+VLdqxidBTVpCkhg1PdaFtp9FJyjVaRuDg+cej6ipbBM81UoN5MBtnpBNmUl7I8TvLQxOkwiWlybwx5cYN0N6CTXKiq9yDdHhvM9CDgUmu+IUmk7y1KbV9FoJNFaQvIeaKBy+ZrQc41nWwhJKQ24R0En0LUQEVTyxjY+jKEUUpSzuBc+FBFw6mcVjcmdODeSRy1j0y/tS6cIurSAc/siDjg46mOwseiZKCAZJH5iPMQ3n2OxMARfLVZQYHIYjCJ9TUX7mHbpvWx87k26Uqi0gEY7oHRa5BUb6boyIjtZ2hrKf+kTyaF9q9GrIoMStI/KYr1daytMntUdbxOTlTJUwm4WAweN1aPVuflB8z0Kln9zPB4GhjL7AtiDs7XAKAPjGtL9T6inpJZGc+kpS1i2haqzEZRjMlmCLXLtyD+0lTAMQbtO4eBU6VXW/Lc8m+GMdsf1dX98GvyY+ikvpkmZKlRTUwws9ulq9uWtHY+EMJUqQoOlfcHyjqh+pdPLm330IdKtH9pz+piCz8I6Kbo9ADlaQDmaDxi6bJJAczUdFA+AjR9bQSvmiFGs9FFnOiyndGyLGYdpXIGajyQs/7Ya6OSCdiUrncr4l4yl+oUlsylRqvfQ5+z6HWRuiK0SRm8dtbtHrlpCly13SNwA5FnaF4nJyAHjGH+oRRUunewgsujFEgND6z6HAxA7Rmu112QSeAeG+iJ2sBC0KSoHHe/COWt+oyeysVT6Rcu4AvR4Qp0i6+WUYzrCmhqknAjfxEPLdLXLYgO7A0ZJGRc+yYXzZ4vXlJ2TlvObdhWOV9XVfJq6EFweqSlNJgC3A2gC/QwPMrLUqWlwki8TkCKU3GvaCJOkmSkAiiw74sQQeYitplC7NCDtkgoYuCxqmmILuOUZd2X2HihRrxv8AExIy1c3+H4RIfcn5J0LWLSzou3nBGD4ct0FWJd03sRxgPQ3o6MJUtayfvLNOwYDxjoTodIZMyYSRiiWH7qLJHSI0R0yd9hpovTCSAgbJ3xbSirSFhKFKShqlOfMxno3VSyP2WG9bnwTBmmdJEkIUpwPuIF0DgpRckxm17tir+3Vl7NLVqyFzll8WLPwpA6ZsoFgl+nm8BInTZmyhICeHmTWC0aMKUlSlJAajuz7zvgYr3GyNG2NaXLAlvaLc2rAlp0JKfZUlQ4N84RrscuYXmTlKPBJbpGiNGWcZrbkxgs/IZJ8BMzRyRgG6N8IEmSiM/OLmxyE+ypR6t5Ra4nMOOLv3xirkNoFNkCsbvaNEWIDCYU9SR44RuNWnAqHct4VjGZaE5mhz+hCbBEFtnIwKFjiPkRBdktMuYf2siUDvSCD2qCYCk6tQJvkMWIp8orP0jLlKZC1PxS8T3FwzRQkE2pNkLg3wcthCR3CadYUWuzyE/dPA35Z8gYaS9N3/AGrih+Ri/GsZTZCFlylHVhFRm/JMl8AmiLBZV30laUqLMFC8CX4GM7XopMouJN7jq6f9xgufYUiqEoB4f2MFWOzTZiCuaNhNAoKYv5iHkyV4FKLRONACgbrvzDQ60ZpVUsMZQrgpIAL8QIFK5YJTemCmIST83jKUycVKJ4ob4PCeqBSsE2uwWtZvJC0E4FJIB6xnNTaZdJk6Qx/iXCe5DwRLkuNkrL5gqSkcSYTTdHgKfWE8SDXk2UCQnKwXbdDz1C9fCkb5e0OwAHeFyJ02WoCUlafxF36tQQw0erVqCgpJ4XlIJ8K9TD+0SrPNAO0hfNi/AvdV0LwX4YJX1Qvt1vmJQJdoWVJUAQtMpwDkDtbQ6QoTo2ZM2wTM3EeYy5QTbNJz0PKP7RLsy0ORxBxHUxpZJ6AgKXLKS4um8GJD5CpxaCzWwnJPcHs+j9lSpwUgAsKVKjhQwuk2e6Wck8flDCTOKpi1TEhSHepIO9wxaPdI6QlrOymu8Bqbi+JikYykt0afb53DtEhN63K97+k/OJDw+DLvfI/FoP8AEUeCQw7JEaIK8pUwf5br9TG0qYsUS/N1eNY1nAKNSQfwmsSdSncBN8GtxHAqvK7CNEhAqSVk1NCkPzj1KZgdJK7p3v8ACBk2eaC5KcqGWnfy6Q7Ccn4HMu0FvuSk0qVJz3Au8Z2mdZx7S5kxRqScOx/SMpTXwSpKWBwSE1yDJBwpA8+cCvaIVh+IvmdnPpCxVxucrF5k5KvYcJ5BPzfoYomYHbE7ySB841VKLXqpHEeX6Riixpd6kn63hopOPJi1VeyNAvk31vgOZa1KokJG4vBk2QBi3QP4uRGAky8iO0NTiZSo1paX/Jida7OCMyT8Bg0eKlzCGBT9fGDCNxT8POMdeBml/wA36QdxeC3Qm1b/ALAAhbkFu0aTZSgcEkY4QXtGoST+VleDvHkyYDQ3geKVDyh9yL8GfpaseX/YIqctABCQ28NGky13gFNSCESwoYgh8QQcok5IusBTgfOKvF8GbhVju/7PEzC4ZmOBgqYdm6Tdzx+ULZhYJS9EmgDDxapj2bPS6WVgTeww55wnC+xSr47sskkruuSM1b42mykoIYlXBVEvzBgdU9JSWViaYfN41kLTd2mUpqAh+taQOJcayfJpaJrIIUJaydygQkbkpOfGBZ6Xr6suWlvdqeLho9skxNdZLSviEin8rNGs60XcJi0kYVVQdDE4ld1PkBRaEI9lc1911DeJi406v2Q1d6X+Bi1sImAFYKlAe2mhIyvBmJ40ML7gwYEcgFfrDxT3F3LbMbzTeS6gQDitgOzOIHt9nllF+8xHsmpCh5GPZkgy0gABUlYqQdp9xBMakJVKuBRQgVqx2mO+sJDbujCzWoqWnWpuOwcMx3GMtIkoWAZSSDm9CNxaLJuzEJBXtJoXOI4HPlA86xrSQEOp8AKv+sUmZSi2L/VT7qe5jyGv2faP4R7GPYrNk9ljkyQ7gkHcqvPGGlnteyQDe/Co0A4ACALXNDDAbucZomsoMqtIxxudiq2YXLtpJuVDnn/aMrXNWAymBDcyOEazpYVgrbyyeF6lqvNMLN1PQN4wlFDdULsttSDVJV3EMTJQNuUFAkbQxr5wqmzCkAJCTg+BVz3NhhBsi0FOzq1P1DeEJo0jMVWuZOvbIUkcSAOmcEWWWxBXOBb7oduRNI1mWhJS2yS9aqvY8Q0RMsGjlug84dhKVjXSs0rbVs3A3R/2v4wrQJgNVyx+aYnzMGLkpG9/r8QiiZq81uXpW93Bw8YLDc9dT3UKIqEqG9LKH9JgQEpWLiSniApPekarsoWW1oBLvQBuo8xC2bYpyHInqWXDBOyAzM4SKgtXrESbWyuawwlvKw1n2yaXSq6scQsH4iCZJN0B7oORJ8Aolo4m0Wi0pmTH9YmJPsXSWS+GAJLc8orYLTayvalTMqqI+JPxaIjUTdrWNpUGlkndHfos8qXVaySd5BgRa0qe6kAbwT/aMrFbFikyU9MQkqPhSJMqXuLZ80hI61oI1SOWTVj2TLKiwHhXwjKbJQQXRXezR2WjZllRJcTE3iAVbQd+uWMc5pbV4hd4k4BTnqBlDjN3Jq0I43dmIp1nQMEt3jWz2IEdd8EplPS6onIRqmVMQC4YDLONM5eTk9NDexjMs6EUBU3Dzf5wNrZj7AChwY+BggS3S5qSYwVMCcoL3DDHYJWKA60Xs0lDdjCy3TL1AkHlX5Q3sSb95TpbAXgD9CF2kyAtN0g0dRSkNjkHgVipJ2KaLSsGoBu1ulQD8GJEVnzErUUrIQFe0kjDiCAawSmYDVDu2IT5gvAN5bm8UtnfzPXyhpXMpTceCk2wmWCqWVFLsleyc3qBBdjUzXpiQThqyVdcAHfJ3jKZMmts3AkhtkgPzzjZdjSlAUEKSo/iDcy5LQOOgo1ddENdfM/jL/kMexzHrE/3kdx849ie2X6r7nSLF+oCi2FM4quyEEE7JHIGMRPGCQthvcjvhFkKUaXOX0Hh2kDnT4Vw9Em9tLU2eZw+MCW1aVUTi7k4RVl5zglh7IGA7vGZsi0sVLYEsHzPlCsuWNyk17YM8TLdhTz/AEgtc9jevhxgS5p5wMmzXQHVQ7lSzXiHgiyejmtBN5XNifFKSPGHeHLJtX/bH8mM6YhW0lTKGIyPyi0m05OORIPbcYvN9FWPtA8yU/ECBJ2jZcuhAUeCr3kBB/t8MX/JW8UF3g5TeBPENGakkZAK4u3g4gUWVCyAAxyy7bUFWjQrB2VzvP5loPb5Kyr/AMfyXsspTEFbkmjEmsWKrtTjgAPiawBMloli8ZigN4L4dIBnW+WSHnqqAzgmhw+7E507/UXj1Fv8bHAmVAc8fOLhYfZLEnLZ/SFyEkpcTacm+JjITQP+ql8PpnivZ/IyvW/gxlaWYEgKriSAfN4qF1SAzH8N1v8AMYHFmWpIIUkgVzrGS75OKKBgKxSjHyJ1Kq/axnapoSQktdxCqEPuLCBbakXRcVtZgOnxBEYKs004EHgkeRMY6iYFOSqv5fnDUF5Il1E+Ys3spKEsq8Hr7RNeNT8YYyQhSfjUwjmyl5rJ5/3jyWpZDAj65QOmnyC6mcd4jeYDea+pIGDfAviIwVIllCr61Bb0YguN7NAi5kwEBQKhwB+MZ+uqTS73g7b4YesinZo8tCVSyECZeQrFgEkc3EMbPZtQlRUbyVpoQQTwqQ0UTp1htJSoEeya+OMCWi1ApISsoBqUkuk9P7wsJcmi6ilwzTRYVLVrTRFQ2JPLdzi2uSVFSgwOGJ7uWisy1p1SUXy4H3QB3NTACpSFCswvuu3gOVfKDDyJ147XGqJ8pJ2UpCj7qUwaJxWhSQolZwc3abrpoYTWAykPfSJj0ogppzHLFolvKVEKuKAdrxLU3Z8IWOonW00PfVrR7qeyflEgjUSf4vj/APmJDIz+BjLKxUSzT/3EgNzOfCMXVU3WOQYqzweggIa8s8zq4MFIlqPtTFHmT86QnC27NIdVltGwdJZRBcgtgQkb2JuvFLYs3bl8i6q852t9AcsYwXLS3tluKj5loFTIkkl1FVPugGv8tOcJQTKn1LStZf2bpnpNZk8KbAEnwrQQ2R6WhCAiWWbO6T2AYRzS7MkYFXK6fJo2SLtboH+VXxPzi3Si0cy62snwvyGzNMlRJvOTncIPnHsm0pJN4qV3P+1xAiLalI55U86xp69KNEXhvxJHAFsIThbZGkOpb1lNBUtaSDsMMzdUfOMbTPD7KVEEZp+Yi6bakpuJXerUlNW5ti++KKWHN0lmpeQVHu0Ta26NnO69szMzkChSQDuDHhgA5jKXPQkgplmuL7+mMFBWZc8kEeUYptcoE3kE8wU92r4xSjF8GMqtSL/yA1pnyV4oL8CW7O0Z2c2dJGyfDtUGNl2uXXZfc/k5cRiUXvZQOpeGqFPfEzl19daKdw5ek0EABTPjRPiTFE21A++ni5HZnx6QImQC7pSlsg3weKmwJLggg7mHzi+3AhdXWe41kW9JYiYkF61ALcCI8tc+UT7QO66R2yhMjR49w8x8ouuyJSHIIGIJB+ULtw8lrqqrWkTbWj3j3SYLlTpQYkVPH6aAjZ0MNkueCq8qR6VSgS6H6H4FoMIsXqKi3sMbRbEK2UlJOQA8yYBE0EhL3WzcE8sIFmrls4SOIrAbg+yk94pUkZy6qbfA2mTQQxD8WCeEYAtgFEswoG+NIFly1Eu5HBzBBsaiAQs9z84eKRm6mWtiiRMGzdZt8ZzipnUoAvQAFz5DrFAhb5r4Ooxum0JAbUlKt4+MNoSsZha1sKs3EgcTVotZpM4KaWkE1FH3PnwjSx6T1YUGKwoVC005xibcfuAijOSCfBmifc+C/ZFXbuE6i0bvEf8AKJAmvVvPhEhYsjuR+QxKkt5n9VxRk4Mk8yIA9aEeC1CNsTC8xmlITVhyceUazLQmmyBTG8v67QqFuEV9aEGIlmthxLmk4J63z5x6sXqm51UT4GFHrQ3xDaUiFgVnO1mhxKmJA+52MRRSp9lH9Q8oTeuJjz11MHbHnN8DkW5KXABZsAxrzIqOcWXpMkbJAbChfvdwhH6+IqbcIO0ilVrWsh/L0ooYlJrgXiKtacbwrj7VOucIPtER59oCB0kNVKy+R6u1A4seqv8AjEk2iX7iDzJ70hD9oiPDpAbofaHlU8fgazLr44e6fmI9FpAozHe5PwIEJ/tEcYqdIw+2RapfYe69zUkca/rHirQ9L6/6W7EQjOkRHn2gN0HbKSqocrtRFApR53fKMtcree8K/tEbor9oDdDULCcKjGZnKBxrz+RiqZ29ut7/AJQt+0eEVOkecPEapT8DHWH6f5mPFLI+jCz1/h4x4dIcIMR9mXgaBX1WPFqbD68YVnSPDxih0jwgxKVCYzE07hzaIqYOHaFP2gYqbed3jBiX6eQ41v1X5xISevcI9hYD9PIO1Zj3VGGmoo8WEj9YrI5e8KhJMe6kw3EgR4ZLGohXF3xVqTE1BhpqxHolQ8g7wq1Biagw11MeiziC4d8T+rmPPVzDo2eK6oQXD1An9XMT1aHOpB/tFdVwguP1DE/qxiGzQ41QeJqIeQeoYm9VMQ2WHKZMVVKgyH6hif1QxPVociU56x4uRygyH6hib1WPPVYcGWN0QyfrzgyH32J/VTHhssOEyuFIrq8aZQZD77E5sseerQ41OUUWjKDIpV2KDZoqbNDtcjAeEUmSA/aDIpVxMbNFDZoc6nLxyiGTnl8OcLMvvsS+rxIb6sbx9dIkGY++x5qg5SKtm5bGjH9HiwsxBIVStCC1evnDeVLDSyhpjjNChiWo9EjiDlAtnspCztXWc3gSs9AVCObuGL6VmEm8QoAOQGYEVGO/F65/CM1yVNeIZ9wq+VL2HMQ4s8oqJCVTEpDBVCb2VTd8awOqSQWSFBALhglxntrLQu4HpFa4Aqzm6CzKrRva3NT6aIqWAgKDvuIU6eoFYY2lkFKlXwSXcB/6aV61i1oUkJdQDkeyXBIPCo45QdwPSLUXy7KVBRCTcGJBw3O4Y9IzNnJukMpO8b9xGI7QZfZKBeF0HO8DxptJI4wRZ5AStSpakkGhCXWSDwOPaH3AXSIX2ezlS2SHDYEsSeDecZAJBLkEAs2Y4qbEcoZ2KxqN9akslw5JU+OTAN4c4k+zqCr6Q10YFgl6ChUohywwMHc1H6TS4EbGasBQO5UA4/Deb6aMZSUn7wBDuFUUBjurnDuzWUKopCkG6DeAUz1OZNTvHGFs5ZKtpZN3Che7gcR5b4FUCXSW1A2xem4A05VJYR7Muh71CBgGHelYZzrNeSlesvM4SUqukDFnWUlXSBJiidlUu+RgpipSRhViaczDU7kvpbA4ki8BeBJLC7XDi3hF1WaqXUz45qGOWeEb2mSZUtN4i+XbZGzwBOZ3RcBWrSQhQX7ziooxJSmg65VhZj9MgQWfZvPdS9C2JG8fKM12clgzFiXNDj4+MMV2cn96pyMAVJIajkMQScIFJTeTdSAcwA9d5cgAcaw1UE+maBhLAcOCwL7QHxx6RdcpglRo4q+HnBtqsuCryXo4vOnkS7JwweM5k03k3VJluCCDcUlsgyRXqHgzJfT2A5SSUOEvi6moOAyMVsl0qAUQQQXN1Smpg1KwdNnCUbqrxBVW6GfgLwoOA3R7Nsa7qlBIUnMEXSBuLF9+O6DMaoW2F8pN1RcA5MQXA97EB+FYpORdZQKSDvb4Y+UGCYy6LQLrMkXcebvTjG3q6NWWF69uSXfeVBz0h5C7TFqU3qgOonDEMN1G3748WjOhIBKmCqDecu0GIl30EgKF0AEhYcJzJQB7NWemECiWtDTEAhKSdoNfYhiWc0xrCyDtszulPMimHs7yxpGSgBmDmKwROlpO0qYWLkBRdWHAUJ4xXR6ytYCQ5q97d9HCHkLB3BtYN58PnEh96hL9xP8Aqj/7IkTmi+2xlZrGoOlCdolgCoulsa3bpwxoaxS1JIWdh3Dk3CFEUq4UwU/J48lWFCmAmMnFiSkV8T3hnaZMtKbiLyuDqamLg0HNo5nI9lU7oWAS0lVF33DIYZ73O7icIKnpvIKtXcUlksAxrvBxDUxzgb/zJFFBJSfZ2QlmxA5ZmCdKWuepLzLol5KoxJzxc8huguCgrAICgKqCE5FaSluAKSX5QRKUlQSNahk0IU6XANbt0lziwJ6QNKMtSSFqCkigLM3JTBXeD7POsyZZQmVff7zAKfJnDndTdDbFGmUTJmbSwJd0JN26ySeCgFOKVqIzs+smA3hLSBXZXc3Y14Y/2ii1IEshKVJX96uR90CjYOG31jOySJaSFTDNL0KUpA+BoO0CbDBXCLNIEsKVq9ZdyWovtA12XDcmyi1ns6lORJVcBF1N4HOrJLk4nB48nKWSLs9WqLbISQQ53O3WPfUJ6lm60xIwS4JbexqfnCuUofATqVAmWlGrQVYl0qPAEnwDQJMkqBKVPSoTNKgOGbeJ5xRWj3DzFi8XASNsgDCr0zi1lQgkJVPITmHYddw6QCxMpMuVtFU1KFPVCEqUlsauQD9Vi6p12kkqdSQDdRcoOIL+EXtNjkJN6WktWpNHrgTSMpEsFJOqvpYh5azexzOXQQ7kuHATZbLrEqJMsmgvpN0ufe4Y/KFukVzEkoIKUAsyiWBFcsTxgq1WZ2uSShSkgXlKJB4lOF6nm0anXpQElKVPgQoKTxoXCTyaC4Sp3PZclS5QCEy03g76wjhgce8YTZKUtLvAJbFIN3+b73aNJdmN5xMAJamyodUqNYKWmWgEzTNXvF5IHDZIZPQwZD7aaEtqmSywBvlOZSw4NUFhXHjBlkQhQa6pwGBIRVX4R90DfWFs7SATMaXLupJzO0RzBqeGENLXMNy4UXFMfZSElSaZhsjkYbZEYcgM9S0ruKMwF2Aqcc2OXIQXZ9FBKSZiztB9kKJ/zCgbvGSZc/VggTQnIA3iAfwj2YHs0uZfAVrLr1KgQBvxIc9YeXyLtq+xtOsMsKBShV1tpSiAOQAcqPSBFIKtlxddwQCkcHNC8dDpGyWRgnXrFw4JDnLF/wBcY57TM+SpkoCglNLxoTzqfhBGTZNSio+AiVZ0q2QFIO8qP7RR3M5bvhjGKrEvW3ZzDEsEsABxJDs3GCdFW2zolHZvKAOLv02g0J5pXOe7LWkD7tbp5E4eMNNkSgrIOVaJBdK1CYkGmyzflulz1LRWUsywJtmSVSga0VlXachucCSdDXiklpb1+8eecdD6QSZYkyk+sMQGuoYXuJAYPDyV7CVN2bAv/Fw/hjt+sSEvqH5v5kfKJDxiR7zvNJ6ORaZWuQnaFLrhKTxhDNlrSyVKABIDFRLktuHjwjXRuhlGq5mzull34Eigja22SWhZCF3FBmCy9fwsMG+Mc+i0PUknLWxtZ9H3U3kT0kA5Hfzww+ngvS8tISNdOSsDABLKHAMcIUSpiqpIWpbjbWQlLVo1QodfhGqFzroCJZvE4asYYFIpRi380D+414sE2OdIRJIUFJvuz16lhQQObTLSpKnSCNzvvBd8YL0po0zEJZCkLQaoYKDZlhUY74CFmkpB2pgWWxQLprgGN4E1D1hXQOL2HWhjLnpU0tKbgvX3Bq7spNW8RCW026cZhZKZjltkDoGAA7jKCdeiRmbzOpIDBtxqbwrnAtq9InBEuWmW+JSA55qDU4QJPgqTVhh9lzSlJKkA4MC5SNxIo8c1b9I+rrVrSUMcTVw2AIzc+EH2fSqkCrcXdm4tjyj3SlskrAVqUqJG1fGeYLM/WJmp29pUO3e8kINIadQtCRIKVTquMAOG4nrCi0TJwlhc2eHWHSEhgHODuxJpvwOJhtpOy2Vd9WpEpagLqpaiE3gKEpJqKF2qz4Qs09ZZ1pUPVklUtITLBZW0QC6mriXwpQHOPOqyq5Yykex08OnxyhH+yaF0lNWdtSSxdN4XgQPumtH8KR3Fi9KLxDEXrpdBASwBKcQKYGPl1v0dbbKAWVXAAOQRiSAIeehWnpd9Sp4Am1ClMKb74JDZVHGKpSrKWr0F1NKg43jv8HX2+1lf31h8iA/J6GLWCepBY3rpxB2gehw6QRO0rQKlrdJoN4O7fFE6ZJYTCWzJFOGXWPSuzw3FX3NPXa3gUolj2nSS/BhiYGttqs6iVIlXT94HHoBkd8E2q1GcbpMtgCQwIfc9GvEdYPm+jc0XZiroAIJcswfdkw4wXS3DCT2OfTbpTAqSRdaqBeFDTln8oZS9NKCKyytBG8Au+LF4xTOCFFInJatBK2WOb4ntGFp0XNUb+ullG++zcxQiK0Js+DNMy0rOskpUhINWHxOcbWuxWmbKKySUvtYAjm2I4xqm2IlpKPWSoKDH2m8E+LxW1WcokDVFRKnvrfsAMAORMK7DBW1FsnRM9JaYGADhRIIuHjujWfYrOQ6Zl5YxThXgTiI9kotSklBUVIFSkq38N/OMZGhVKOyLp3qNB0GfWKvyZ4J7IFRaig1SCkbx55Q9TIBla2VKmADAEXkuPdwKk9IovREpKQZymWK1uKB5ChBx3wtt1oWsAWe8oB/ZBduGbcYW4Y23N9GWqbdWuaoiVgXA6sT7OTQstIQskSSqa5pe2P6c4Ks1gtE1ATNLSxUX1gEK4AmAbZoWdJVdu7mIqGyIVgYpNeTOUXbYx9Qme4j/AFB/ziQV9nT9/wDVHsVl8mfbfgZyETLOCqbLLB7qVFtpqGmMXsFuSoftZ5qTsBBUBxdVOwjKzW2csm8SoEVCvZI+EObNoKzTJV+VMUJnuGoCtztQcYxb8noxjfb8lpUoIumXaPaqxQR3SC3fKGVl9IbgAVaEzOSSk8qU8Y49VknLmKQEkXaEDAD8SsPnG/2WrKZLfdtDtSFZcseTWyHs3S0sqKqku42mI5HCNJVrRMYXlYvikc6gAdWEc0nRsx22T/mHm0GKsypYKV+17oYt1gtEMpcj62SLOANZemqJGd1hzDBRbnFJ9tstwp1KGcUAuqA4lsfqsKzYZs+VdQCVIIID5MRidzDxjFOiZiDem308AAt/GkK0SrvdIZjRNkIvqUtKDQMaPwLFwHEeL9USLgQpSc1mpO+hqIWqkFZG0QBheBAHIecFKs1PbS7e44+fhBYX2RoizWEhLylrKS7EgcGOeEG2q2tLCJSNRKb2Us/QB6do51UtlVZKsjkeRwjG2S594ve3kg47mOYgUI3uU6srWG8qZZxRdQTjdUD3CyH5iBNIeiVmnG+hMtQIxKwDyN7DoYAk21aTtC9zFeu/rDJV27fKQlxRi3hu5Q2hKTCLBoiyI2ZloF7ACWKDmq6xgudZpF3ZmIX+e8g/zJcd451KUKdixOFC3IwNNUpBZQI3fXnDS+SXL4HM2Xcq0tCd96+ehoINtelZlqAQmYkqAogbIUw+6+KuEcVOnF/r5R2mjrN+wQoSwkkA1AqRnUYwPQULu5zFqmKSSCmvERpYEzFFwGG8lh+vSOnMyVOP7RA1gwJJDn8Q6R7pLSqgQJkuWSwAUUjDhBkwwXLEdn0eSsHYUkGtRhwYPDOQlcpLS1KavJtygaRVc1JAN0JNcABXcWis23qMpaAoBxm3nCWrFogLSNuAAuuFDG6xT2y7wPL0stYCZSQpZoaV6AUeFVxQPtsObecM9HyVE3UupKwyikOa0elTFOyIV2NEaDM1C5s+YhADBQRtKb3WHsu3xgCfbrPLJQHA4A03Fy3gHh3btHGVIlywpKCSSoHF8A/SOStiGUQopLZwo66sc1bRI8VbpUtd5zNLMkqUphyAqTjDhdtNqSlMucJagABLKKf5VBy/COfVYErokseOfWOl0H6LhBBVaEpWDVOfIHB4c5JaoiEJPQXfYts9+b/LMiR33qv41/6iIkR3madhHKStJzZjqWsgJxUQm6ODEY8BWCbN6Ry5R2b0xW8hCE+Cbx8IE0/o6cnZ1ewiibu0kbyW+8cyY5ma8OOLNG5RZ1070q1qtpCRyw7fOLGZKmZpSeB8o46TKUo0BPIPDSToeez6mZ/KYbURXk/kfCyKJZMFaQ0WtSwpxVKXq7KYA4cvGBtBaFnlQcFA/G79hUdWgi2WQyXUqffD1CDTkVGg5YxN1eyZai7XaHlhXKs0t1LTrCzvuqwHHjCW2W286xjmxp4QCLEq0KJl3rzeyqvYxUaMufvFJBzTeArx3coElcblJrbQsgpOLjj/AHjZckKGyofCF61ygaqR3KvgKxkbcgPcmJSTTBQ70hkJh1UUKk14gjtDfRNrlEFCwlQ3KS4fe+RjlUrvHaWk8iflDaam5LdJSAc01ruOYPOBxQ4y8HU2jUFKVq1d0ZJDkcB/aOf0tLkE3tYQPy3j0qB3eEJtnQ74G0lOUWzhKCQ5VLrYd6+WQ0pU1Svd1lxXQAEHkIA+1HdJUts0zGWO+I7Qgvl90PbEUrKdbLVNJwukhfcY9YppIi9zWypSo3hLCUpqtQ+A4mN7Rp68ojaujADADlDO0WGYUCXIlKloGSyHJ3l6v0hUvRqE0mz5QNNkFRPJ0gt1ESrFNNHpUle2FYY7+2fTwhILJaJqyUJUpycKjqcIfJstnQxTMU+RengIk+1li09Tbk3X74w7vgnFclpGhJ4SNYpCT7tSeVAYItHorPUkAXCWdgT4uI99HbQlLzSFFs1rJPYR5b/TVd9YloQBgFVfni3hErJvQtqmlqL5noROTtTZkuWN6j5AQ10FKs9nSpSTNmlLElOyl8Azmoq8c4dOzCrbN/8AM584PHpVNFEhAQMUBIY73OJ7xUoN7siM4rVIvpC32ZSbu2mpJJ2yTxN4QpQqxnZImk+8AkMd7OX6xLRa5E1XsqlvizEPwGLRtYNA3pyM0KUNobs+WcDskTuxx9jos6UrlbZIBC1DAHcMAe8Cr0gK7N5WZdh+sDactq9YoZA3QMrooBxwhLr1D2acIahbcUp32H32p+BPj84kc96wuJDsibvyfRbPpxbNcKi1Lz+JegbfAFt9I5YJCkpvfhSk17eZjmLHpGZeF03mxJDIHPhBtqtEsk3JhRvaWKnPad8XoYntq+xu6raGqdPKZ0kITvKbnjn0is70mCMJhWr8LgdVGvYRy1pWCakk8axWUgnAdYpQiS6kjoVelBXRYJTuvFusFWVa1l5cxUobmSUNuNMOcc4QhAddTuBb4RUaZmOyDdD4CHi+Ay8n0TQFj23vSrwqTLQUm7hRWALxTT9qs5N2ZL5necK8cawqss2YmymcpRdapaU8gb58QIw9JNIE3Sqqy7hhQU4RklqbuXtNBoayEBcvWK3hwWPKhiyNGPghJTvuDsaRz6dLBBokPujSd6RTl0CikbhFYszc0t0dTZdCWYVmC7xvFI7PXpBdot9nkC4ZYKFYlibwyJLRwyJq1HEk8aw/s9rMuSQbqznLVUtvTyOUS4L7lRqfFhmZUlSXkyUJOSipJB/3D4wht1itJVtTQNwTfYcmAgC2zb+0gMPdGXzgecmfLAVthKhsl6Q1FIlyy4Oh0N6Pzpiv3yFDMKCz4EeIh1bZfqqCUofigkB+JLkCOe0DbJpStSVKJSnByanhGMzSdolF3W5qXBI6gwrXe5SaUdjG36ZmrDA3U7gceZzhEuYQWhzadNome3JSFe8mngKQPJsiZr3KH8VPHCLu7GbV35KWQkjLlBFnsZmTEpS4c1gizejwFZkwJA92p7u0dNoVdmk+wpcxRptAN3yiXNtaFKnrqc/p4mSkIAZ6frHOJdzSjR9B0voEK/aTpyUpO9NeQAPwMJBpSy2c/spRmK9+b5IHzeHFu3tRM6euohk6NmrF5MtZG8JJHdoMGhpyUXjLU6t4anF4bH0pnYpTLIOBAU4/qaEmlJsyeSpS1KOYOXIRVnyyfbwDy7CPvzJSOF4qP9AMdn6GslJJQlYQQy0FyQX9oDFuIBj55MkGOu9DSESLQtT3UhL8cWSDvJaInqiqejCfSOzy0TGWkgK2gRUEdS8JBo6WpWwoq7P8YtpIrmpopS6khJJLE4hvlC+xaBnOCv8AZh8Vm72GJ6CKehm9XsPPs1O49j84kE/Y4/8AUo7r/wCMSJuPF+Dnh/hUf/IfKA7X7USJGkAqbmS8RDD7g5RIkEtxxFEzExWTEiRfBJ3Ft/wFn/N5Qj0l7XbyiRIxjsdMv/BPM/eGCEZRIkUZMY6P9sfWcaW39+PzD4xIkSvqK4LWX96vmYaaS/cdokSJluXHZhvoZ+6mdPiYfp9odY8iRi92a8HLek+JjP0RwPOJEiv2EL6zL0v/AHnSF2h/rvEiRuvpMZfUdH6Qf4aRyV5Rw8/GJEgh9KFV+s0sWHWGI9rp5R7EhshbiqZgefzh/o7/AASvzjyiRIjlFrkG0fgYyV+8jyJDiS9xlEiRI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4" name="AutoShape 6" descr="data:image/jpeg;base64,/9j/4AAQSkZJRgABAQAAAQABAAD/2wCEAAkGBxQTEhQUExMWFhUXFxgaFxgYGBoYHBwYHBgXGhoYGBocHSkgGBslHBUUITEhJSkrLi4uFx8zODMsNygtLisBCgoKDg0OGxAQGzQkICQsLCwsLCssLywsLCwsLCwsLCwsLCwsLCwsLCwsLCwsLCwsLCwsLCwsLCwsLCwsLCwsLP/AABEIAOEA4QMBIgACEQEDEQH/xAAbAAACAwEBAQAAAAAAAAAAAAAEBQACAwYBB//EAEcQAAECAwQIAgcFBgUCBwAAAAECEQADIQQSMUEFEyJRYXGBkaHBBhQyUrHR8BVCYnLhIzNTkqLxNIKTwtJDshYkVGNz0+L/xAAZAQADAQEBAAAAAAAAAAAAAAAAAQIDBAX/xAAvEQACAQMDAwMDBAEFAAAAAAAAAQIDERIhMUEEE1EUImEycaEFQlKRMxUjJMHR/9oADAMBAAIRAxEAPwBfou3BaCpZZzSMrXp+VLdqxidBTVpCkhg1PdaFtp9FJyjVaRuDg+cej6ipbBM81UoN5MBtnpBNmUl7I8TvLQxOkwiWlybwx5cYN0N6CTXKiq9yDdHhvM9CDgUmu+IUmk7y1KbV9FoJNFaQvIeaKBy+ZrQc41nWwhJKQ24R0En0LUQEVTyxjY+jKEUUpSzuBc+FBFw6mcVjcmdODeSRy1j0y/tS6cIurSAc/siDjg46mOwseiZKCAZJH5iPMQ3n2OxMARfLVZQYHIYjCJ9TUX7mHbpvWx87k26Uqi0gEY7oHRa5BUb6boyIjtZ2hrKf+kTyaF9q9GrIoMStI/KYr1daytMntUdbxOTlTJUwm4WAweN1aPVuflB8z0Kln9zPB4GhjL7AtiDs7XAKAPjGtL9T6inpJZGc+kpS1i2haqzEZRjMlmCLXLtyD+0lTAMQbtO4eBU6VXW/Lc8m+GMdsf1dX98GvyY+ikvpkmZKlRTUwws9ulq9uWtHY+EMJUqQoOlfcHyjqh+pdPLm330IdKtH9pz+piCz8I6Kbo9ADlaQDmaDxi6bJJAczUdFA+AjR9bQSvmiFGs9FFnOiyndGyLGYdpXIGajyQs/7Ya6OSCdiUrncr4l4yl+oUlsylRqvfQ5+z6HWRuiK0SRm8dtbtHrlpCly13SNwA5FnaF4nJyAHjGH+oRRUunewgsujFEgND6z6HAxA7Rmu112QSeAeG+iJ2sBC0KSoHHe/COWt+oyeysVT6Rcu4AvR4Qp0i6+WUYzrCmhqknAjfxEPLdLXLYgO7A0ZJGRc+yYXzZ4vXlJ2TlvObdhWOV9XVfJq6EFweqSlNJgC3A2gC/QwPMrLUqWlwki8TkCKU3GvaCJOkmSkAiiw74sQQeYitplC7NCDtkgoYuCxqmmILuOUZd2X2HihRrxv8AExIy1c3+H4RIfcn5J0LWLSzou3nBGD4ct0FWJd03sRxgPQ3o6MJUtayfvLNOwYDxjoTodIZMyYSRiiWH7qLJHSI0R0yd9hpovTCSAgbJ3xbSirSFhKFKShqlOfMxno3VSyP2WG9bnwTBmmdJEkIUpwPuIF0DgpRckxm17tir+3Vl7NLVqyFzll8WLPwpA6ZsoFgl+nm8BInTZmyhICeHmTWC0aMKUlSlJAajuz7zvgYr3GyNG2NaXLAlvaLc2rAlp0JKfZUlQ4N84RrscuYXmTlKPBJbpGiNGWcZrbkxgs/IZJ8BMzRyRgG6N8IEmSiM/OLmxyE+ypR6t5Ra4nMOOLv3xirkNoFNkCsbvaNEWIDCYU9SR44RuNWnAqHct4VjGZaE5mhz+hCbBEFtnIwKFjiPkRBdktMuYf2siUDvSCD2qCYCk6tQJvkMWIp8orP0jLlKZC1PxS8T3FwzRQkE2pNkLg3wcthCR3CadYUWuzyE/dPA35Z8gYaS9N3/AGrih+Ri/GsZTZCFlylHVhFRm/JMl8AmiLBZV30laUqLMFC8CX4GM7XopMouJN7jq6f9xgufYUiqEoB4f2MFWOzTZiCuaNhNAoKYv5iHkyV4FKLRONACgbrvzDQ60ZpVUsMZQrgpIAL8QIFK5YJTemCmIST83jKUycVKJ4ob4PCeqBSsE2uwWtZvJC0E4FJIB6xnNTaZdJk6Qx/iXCe5DwRLkuNkrL5gqSkcSYTTdHgKfWE8SDXk2UCQnKwXbdDz1C9fCkb5e0OwAHeFyJ02WoCUlafxF36tQQw0erVqCgpJ4XlIJ8K9TD+0SrPNAO0hfNi/AvdV0LwX4YJX1Qvt1vmJQJdoWVJUAQtMpwDkDtbQ6QoTo2ZM2wTM3EeYy5QTbNJz0PKP7RLsy0ORxBxHUxpZJ6AgKXLKS4um8GJD5CpxaCzWwnJPcHs+j9lSpwUgAsKVKjhQwuk2e6Wck8flDCTOKpi1TEhSHepIO9wxaPdI6QlrOymu8Bqbi+JikYykt0afb53DtEhN63K97+k/OJDw+DLvfI/FoP8AEUeCQw7JEaIK8pUwf5br9TG0qYsUS/N1eNY1nAKNSQfwmsSdSncBN8GtxHAqvK7CNEhAqSVk1NCkPzj1KZgdJK7p3v8ACBk2eaC5KcqGWnfy6Q7Ccn4HMu0FvuSk0qVJz3Au8Z2mdZx7S5kxRqScOx/SMpTXwSpKWBwSE1yDJBwpA8+cCvaIVh+IvmdnPpCxVxucrF5k5KvYcJ5BPzfoYomYHbE7ySB841VKLXqpHEeX6Riixpd6kn63hopOPJi1VeyNAvk31vgOZa1KokJG4vBk2QBi3QP4uRGAky8iO0NTiZSo1paX/Jida7OCMyT8Bg0eKlzCGBT9fGDCNxT8POMdeBml/wA36QdxeC3Qm1b/ALAAhbkFu0aTZSgcEkY4QXtGoST+VleDvHkyYDQ3geKVDyh9yL8GfpaseX/YIqctABCQ28NGky13gFNSCESwoYgh8QQcok5IusBTgfOKvF8GbhVju/7PEzC4ZmOBgqYdm6Tdzx+ULZhYJS9EmgDDxapj2bPS6WVgTeww55wnC+xSr47sskkruuSM1b42mykoIYlXBVEvzBgdU9JSWViaYfN41kLTd2mUpqAh+taQOJcayfJpaJrIIUJaydygQkbkpOfGBZ6Xr6suWlvdqeLho9skxNdZLSviEin8rNGs60XcJi0kYVVQdDE4ld1PkBRaEI9lc1911DeJi406v2Q1d6X+Bi1sImAFYKlAe2mhIyvBmJ40ML7gwYEcgFfrDxT3F3LbMbzTeS6gQDitgOzOIHt9nllF+8xHsmpCh5GPZkgy0gABUlYqQdp9xBMakJVKuBRQgVqx2mO+sJDbujCzWoqWnWpuOwcMx3GMtIkoWAZSSDm9CNxaLJuzEJBXtJoXOI4HPlA86xrSQEOp8AKv+sUmZSi2L/VT7qe5jyGv2faP4R7GPYrNk9ljkyQ7gkHcqvPGGlnteyQDe/Co0A4ACALXNDDAbucZomsoMqtIxxudiq2YXLtpJuVDnn/aMrXNWAymBDcyOEazpYVgrbyyeF6lqvNMLN1PQN4wlFDdULsttSDVJV3EMTJQNuUFAkbQxr5wqmzCkAJCTg+BVz3NhhBsi0FOzq1P1DeEJo0jMVWuZOvbIUkcSAOmcEWWWxBXOBb7oduRNI1mWhJS2yS9aqvY8Q0RMsGjlug84dhKVjXSs0rbVs3A3R/2v4wrQJgNVyx+aYnzMGLkpG9/r8QiiZq81uXpW93Bw8YLDc9dT3UKIqEqG9LKH9JgQEpWLiSniApPekarsoWW1oBLvQBuo8xC2bYpyHInqWXDBOyAzM4SKgtXrESbWyuawwlvKw1n2yaXSq6scQsH4iCZJN0B7oORJ8Aolo4m0Wi0pmTH9YmJPsXSWS+GAJLc8orYLTayvalTMqqI+JPxaIjUTdrWNpUGlkndHfos8qXVaySd5BgRa0qe6kAbwT/aMrFbFikyU9MQkqPhSJMqXuLZ80hI61oI1SOWTVj2TLKiwHhXwjKbJQQXRXezR2WjZllRJcTE3iAVbQd+uWMc5pbV4hd4k4BTnqBlDjN3Jq0I43dmIp1nQMEt3jWz2IEdd8EplPS6onIRqmVMQC4YDLONM5eTk9NDexjMs6EUBU3Dzf5wNrZj7AChwY+BggS3S5qSYwVMCcoL3DDHYJWKA60Xs0lDdjCy3TL1AkHlX5Q3sSb95TpbAXgD9CF2kyAtN0g0dRSkNjkHgVipJ2KaLSsGoBu1ulQD8GJEVnzErUUrIQFe0kjDiCAawSmYDVDu2IT5gvAN5bm8UtnfzPXyhpXMpTceCk2wmWCqWVFLsleyc3qBBdjUzXpiQThqyVdcAHfJ3jKZMmts3AkhtkgPzzjZdjSlAUEKSo/iDcy5LQOOgo1ddENdfM/jL/kMexzHrE/3kdx849ie2X6r7nSLF+oCi2FM4quyEEE7JHIGMRPGCQthvcjvhFkKUaXOX0Hh2kDnT4Vw9Em9tLU2eZw+MCW1aVUTi7k4RVl5zglh7IGA7vGZsi0sVLYEsHzPlCsuWNyk17YM8TLdhTz/AEgtc9jevhxgS5p5wMmzXQHVQ7lSzXiHgiyejmtBN5XNifFKSPGHeHLJtX/bH8mM6YhW0lTKGIyPyi0m05OORIPbcYvN9FWPtA8yU/ECBJ2jZcuhAUeCr3kBB/t8MX/JW8UF3g5TeBPENGakkZAK4u3g4gUWVCyAAxyy7bUFWjQrB2VzvP5loPb5Kyr/AMfyXsspTEFbkmjEmsWKrtTjgAPiawBMloli8ZigN4L4dIBnW+WSHnqqAzgmhw+7E507/UXj1Fv8bHAmVAc8fOLhYfZLEnLZ/SFyEkpcTacm+JjITQP+ql8PpnivZ/IyvW/gxlaWYEgKriSAfN4qF1SAzH8N1v8AMYHFmWpIIUkgVzrGS75OKKBgKxSjHyJ1Kq/axnapoSQktdxCqEPuLCBbakXRcVtZgOnxBEYKs004EHgkeRMY6iYFOSqv5fnDUF5Il1E+Ys3spKEsq8Hr7RNeNT8YYyQhSfjUwjmyl5rJ5/3jyWpZDAj65QOmnyC6mcd4jeYDea+pIGDfAviIwVIllCr61Bb0YguN7NAi5kwEBQKhwB+MZ+uqTS73g7b4YesinZo8tCVSyECZeQrFgEkc3EMbPZtQlRUbyVpoQQTwqQ0UTp1htJSoEeya+OMCWi1ApISsoBqUkuk9P7wsJcmi6ilwzTRYVLVrTRFQ2JPLdzi2uSVFSgwOGJ7uWisy1p1SUXy4H3QB3NTACpSFCswvuu3gOVfKDDyJ147XGqJ8pJ2UpCj7qUwaJxWhSQolZwc3abrpoYTWAykPfSJj0ogppzHLFolvKVEKuKAdrxLU3Z8IWOonW00PfVrR7qeyflEgjUSf4vj/APmJDIz+BjLKxUSzT/3EgNzOfCMXVU3WOQYqzweggIa8s8zq4MFIlqPtTFHmT86QnC27NIdVltGwdJZRBcgtgQkb2JuvFLYs3bl8i6q852t9AcsYwXLS3tluKj5loFTIkkl1FVPugGv8tOcJQTKn1LStZf2bpnpNZk8KbAEnwrQQ2R6WhCAiWWbO6T2AYRzS7MkYFXK6fJo2SLtboH+VXxPzi3Si0cy62snwvyGzNMlRJvOTncIPnHsm0pJN4qV3P+1xAiLalI55U86xp69KNEXhvxJHAFsIThbZGkOpb1lNBUtaSDsMMzdUfOMbTPD7KVEEZp+Yi6bakpuJXerUlNW5ti++KKWHN0lmpeQVHu0Ta26NnO69szMzkChSQDuDHhgA5jKXPQkgplmuL7+mMFBWZc8kEeUYptcoE3kE8wU92r4xSjF8GMqtSL/yA1pnyV4oL8CW7O0Z2c2dJGyfDtUGNl2uXXZfc/k5cRiUXvZQOpeGqFPfEzl19daKdw5ek0EABTPjRPiTFE21A++ni5HZnx6QImQC7pSlsg3weKmwJLggg7mHzi+3AhdXWe41kW9JYiYkF61ALcCI8tc+UT7QO66R2yhMjR49w8x8ouuyJSHIIGIJB+ULtw8lrqqrWkTbWj3j3SYLlTpQYkVPH6aAjZ0MNkueCq8qR6VSgS6H6H4FoMIsXqKi3sMbRbEK2UlJOQA8yYBE0EhL3WzcE8sIFmrls4SOIrAbg+yk94pUkZy6qbfA2mTQQxD8WCeEYAtgFEswoG+NIFly1Eu5HBzBBsaiAQs9z84eKRm6mWtiiRMGzdZt8ZzipnUoAvQAFz5DrFAhb5r4Ooxum0JAbUlKt4+MNoSsZha1sKs3EgcTVotZpM4KaWkE1FH3PnwjSx6T1YUGKwoVC005xibcfuAijOSCfBmifc+C/ZFXbuE6i0bvEf8AKJAmvVvPhEhYsjuR+QxKkt5n9VxRk4Mk8yIA9aEeC1CNsTC8xmlITVhyceUazLQmmyBTG8v67QqFuEV9aEGIlmthxLmk4J63z5x6sXqm51UT4GFHrQ3xDaUiFgVnO1mhxKmJA+52MRRSp9lH9Q8oTeuJjz11MHbHnN8DkW5KXABZsAxrzIqOcWXpMkbJAbChfvdwhH6+IqbcIO0ilVrWsh/L0ooYlJrgXiKtacbwrj7VOucIPtER59oCB0kNVKy+R6u1A4seqv8AjEk2iX7iDzJ70hD9oiPDpAbofaHlU8fgazLr44e6fmI9FpAozHe5PwIEJ/tEcYqdIw+2RapfYe69zUkca/rHirQ9L6/6W7EQjOkRHn2gN0HbKSqocrtRFApR53fKMtcree8K/tEbor9oDdDULCcKjGZnKBxrz+RiqZ29ut7/AJQt+0eEVOkecPEapT8DHWH6f5mPFLI+jCz1/h4x4dIcIMR9mXgaBX1WPFqbD68YVnSPDxih0jwgxKVCYzE07hzaIqYOHaFP2gYqbed3jBiX6eQ41v1X5xISevcI9hYD9PIO1Zj3VGGmoo8WEj9YrI5e8KhJMe6kw3EgR4ZLGohXF3xVqTE1BhpqxHolQ8g7wq1Biagw11MeiziC4d8T+rmPPVzDo2eK6oQXD1An9XMT1aHOpB/tFdVwguP1DE/qxiGzQ41QeJqIeQeoYm9VMQ2WHKZMVVKgyH6hif1QxPVociU56x4uRygyH6hib1WPPVYcGWN0QyfrzgyH32J/VTHhssOEyuFIrq8aZQZD77E5sseerQ41OUUWjKDIpV2KDZoqbNDtcjAeEUmSA/aDIpVxMbNFDZoc6nLxyiGTnl8OcLMvvsS+rxIb6sbx9dIkGY++x5qg5SKtm5bGjH9HiwsxBIVStCC1evnDeVLDSyhpjjNChiWo9EjiDlAtnspCztXWc3gSs9AVCObuGL6VmEm8QoAOQGYEVGO/F65/CM1yVNeIZ9wq+VL2HMQ4s8oqJCVTEpDBVCb2VTd8awOqSQWSFBALhglxntrLQu4HpFa4Aqzm6CzKrRva3NT6aIqWAgKDvuIU6eoFYY2lkFKlXwSXcB/6aV61i1oUkJdQDkeyXBIPCo45QdwPSLUXy7KVBRCTcGJBw3O4Y9IzNnJukMpO8b9xGI7QZfZKBeF0HO8DxptJI4wRZ5AStSpakkGhCXWSDwOPaH3AXSIX2ezlS2SHDYEsSeDecZAJBLkEAs2Y4qbEcoZ2KxqN9akslw5JU+OTAN4c4k+zqCr6Q10YFgl6ChUohywwMHc1H6TS4EbGasBQO5UA4/Deb6aMZSUn7wBDuFUUBjurnDuzWUKopCkG6DeAUz1OZNTvHGFs5ZKtpZN3Che7gcR5b4FUCXSW1A2xem4A05VJYR7Muh71CBgGHelYZzrNeSlesvM4SUqukDFnWUlXSBJiidlUu+RgpipSRhViaczDU7kvpbA4ki8BeBJLC7XDi3hF1WaqXUz45qGOWeEb2mSZUtN4i+XbZGzwBOZ3RcBWrSQhQX7ziooxJSmg65VhZj9MgQWfZvPdS9C2JG8fKM12clgzFiXNDj4+MMV2cn96pyMAVJIajkMQScIFJTeTdSAcwA9d5cgAcaw1UE+maBhLAcOCwL7QHxx6RdcpglRo4q+HnBtqsuCryXo4vOnkS7JwweM5k03k3VJluCCDcUlsgyRXqHgzJfT2A5SSUOEvi6moOAyMVsl0qAUQQQXN1Smpg1KwdNnCUbqrxBVW6GfgLwoOA3R7Nsa7qlBIUnMEXSBuLF9+O6DMaoW2F8pN1RcA5MQXA97EB+FYpORdZQKSDvb4Y+UGCYy6LQLrMkXcebvTjG3q6NWWF69uSXfeVBz0h5C7TFqU3qgOonDEMN1G3748WjOhIBKmCqDecu0GIl30EgKF0AEhYcJzJQB7NWemECiWtDTEAhKSdoNfYhiWc0xrCyDtszulPMimHs7yxpGSgBmDmKwROlpO0qYWLkBRdWHAUJ4xXR6ytYCQ5q97d9HCHkLB3BtYN58PnEh96hL9xP8Aqj/7IkTmi+2xlZrGoOlCdolgCoulsa3bpwxoaxS1JIWdh3Dk3CFEUq4UwU/J48lWFCmAmMnFiSkV8T3hnaZMtKbiLyuDqamLg0HNo5nI9lU7oWAS0lVF33DIYZ73O7icIKnpvIKtXcUlksAxrvBxDUxzgb/zJFFBJSfZ2QlmxA5ZmCdKWuepLzLol5KoxJzxc8huguCgrAICgKqCE5FaSluAKSX5QRKUlQSNahk0IU6XANbt0lziwJ6QNKMtSSFqCkigLM3JTBXeD7POsyZZQmVff7zAKfJnDndTdDbFGmUTJmbSwJd0JN26ySeCgFOKVqIzs+smA3hLSBXZXc3Y14Y/2ii1IEshKVJX96uR90CjYOG31jOySJaSFTDNL0KUpA+BoO0CbDBXCLNIEsKVq9ZdyWovtA12XDcmyi1ns6lORJVcBF1N4HOrJLk4nB48nKWSLs9WqLbISQQ53O3WPfUJ6lm60xIwS4JbexqfnCuUofATqVAmWlGrQVYl0qPAEnwDQJMkqBKVPSoTNKgOGbeJ5xRWj3DzFi8XASNsgDCr0zi1lQgkJVPITmHYddw6QCxMpMuVtFU1KFPVCEqUlsauQD9Vi6p12kkqdSQDdRcoOIL+EXtNjkJN6WktWpNHrgTSMpEsFJOqvpYh5azexzOXQQ7kuHATZbLrEqJMsmgvpN0ufe4Y/KFukVzEkoIKUAsyiWBFcsTxgq1WZ2uSShSkgXlKJB4lOF6nm0anXpQElKVPgQoKTxoXCTyaC4Sp3PZclS5QCEy03g76wjhgce8YTZKUtLvAJbFIN3+b73aNJdmN5xMAJamyodUqNYKWmWgEzTNXvF5IHDZIZPQwZD7aaEtqmSywBvlOZSw4NUFhXHjBlkQhQa6pwGBIRVX4R90DfWFs7SATMaXLupJzO0RzBqeGENLXMNy4UXFMfZSElSaZhsjkYbZEYcgM9S0ruKMwF2Aqcc2OXIQXZ9FBKSZiztB9kKJ/zCgbvGSZc/VggTQnIA3iAfwj2YHs0uZfAVrLr1KgQBvxIc9YeXyLtq+xtOsMsKBShV1tpSiAOQAcqPSBFIKtlxddwQCkcHNC8dDpGyWRgnXrFw4JDnLF/wBcY57TM+SpkoCglNLxoTzqfhBGTZNSio+AiVZ0q2QFIO8qP7RR3M5bvhjGKrEvW3ZzDEsEsABxJDs3GCdFW2zolHZvKAOLv02g0J5pXOe7LWkD7tbp5E4eMNNkSgrIOVaJBdK1CYkGmyzflulz1LRWUsywJtmSVSga0VlXachucCSdDXiklpb1+8eecdD6QSZYkyk+sMQGuoYXuJAYPDyV7CVN2bAv/Fw/hjt+sSEvqH5v5kfKJDxiR7zvNJ6ORaZWuQnaFLrhKTxhDNlrSyVKABIDFRLktuHjwjXRuhlGq5mzull34Eigja22SWhZCF3FBmCy9fwsMG+Mc+i0PUknLWxtZ9H3U3kT0kA5Hfzww+ngvS8tISNdOSsDABLKHAMcIUSpiqpIWpbjbWQlLVo1QodfhGqFzroCJZvE4asYYFIpRi380D+414sE2OdIRJIUFJvuz16lhQQObTLSpKnSCNzvvBd8YL0po0zEJZCkLQaoYKDZlhUY74CFmkpB2pgWWxQLprgGN4E1D1hXQOL2HWhjLnpU0tKbgvX3Bq7spNW8RCW026cZhZKZjltkDoGAA7jKCdeiRmbzOpIDBtxqbwrnAtq9InBEuWmW+JSA55qDU4QJPgqTVhh9lzSlJKkA4MC5SNxIo8c1b9I+rrVrSUMcTVw2AIzc+EH2fSqkCrcXdm4tjyj3SlskrAVqUqJG1fGeYLM/WJmp29pUO3e8kINIadQtCRIKVTquMAOG4nrCi0TJwlhc2eHWHSEhgHODuxJpvwOJhtpOy2Vd9WpEpagLqpaiE3gKEpJqKF2qz4Qs09ZZ1pUPVklUtITLBZW0QC6mriXwpQHOPOqyq5Yykex08OnxyhH+yaF0lNWdtSSxdN4XgQPumtH8KR3Fi9KLxDEXrpdBASwBKcQKYGPl1v0dbbKAWVXAAOQRiSAIeehWnpd9Sp4Am1ClMKb74JDZVHGKpSrKWr0F1NKg43jv8HX2+1lf31h8iA/J6GLWCepBY3rpxB2gehw6QRO0rQKlrdJoN4O7fFE6ZJYTCWzJFOGXWPSuzw3FX3NPXa3gUolj2nSS/BhiYGttqs6iVIlXT94HHoBkd8E2q1GcbpMtgCQwIfc9GvEdYPm+jc0XZiroAIJcswfdkw4wXS3DCT2OfTbpTAqSRdaqBeFDTln8oZS9NKCKyytBG8Au+LF4xTOCFFInJatBK2WOb4ntGFp0XNUb+ullG++zcxQiK0Js+DNMy0rOskpUhINWHxOcbWuxWmbKKySUvtYAjm2I4xqm2IlpKPWSoKDH2m8E+LxW1WcokDVFRKnvrfsAMAORMK7DBW1FsnRM9JaYGADhRIIuHjujWfYrOQ6Zl5YxThXgTiI9kotSklBUVIFSkq38N/OMZGhVKOyLp3qNB0GfWKvyZ4J7IFRaig1SCkbx55Q9TIBla2VKmADAEXkuPdwKk9IovREpKQZymWK1uKB5ChBx3wtt1oWsAWe8oB/ZBduGbcYW4Y23N9GWqbdWuaoiVgXA6sT7OTQstIQskSSqa5pe2P6c4Ks1gtE1ATNLSxUX1gEK4AmAbZoWdJVdu7mIqGyIVgYpNeTOUXbYx9Qme4j/AFB/ziQV9nT9/wDVHsVl8mfbfgZyETLOCqbLLB7qVFtpqGmMXsFuSoftZ5qTsBBUBxdVOwjKzW2csm8SoEVCvZI+EObNoKzTJV+VMUJnuGoCtztQcYxb8noxjfb8lpUoIumXaPaqxQR3SC3fKGVl9IbgAVaEzOSSk8qU8Y49VknLmKQEkXaEDAD8SsPnG/2WrKZLfdtDtSFZcseTWyHs3S0sqKqku42mI5HCNJVrRMYXlYvikc6gAdWEc0nRsx22T/mHm0GKsypYKV+17oYt1gtEMpcj62SLOANZemqJGd1hzDBRbnFJ9tstwp1KGcUAuqA4lsfqsKzYZs+VdQCVIIID5MRidzDxjFOiZiDem308AAt/GkK0SrvdIZjRNkIvqUtKDQMaPwLFwHEeL9USLgQpSc1mpO+hqIWqkFZG0QBheBAHIecFKs1PbS7e44+fhBYX2RoizWEhLylrKS7EgcGOeEG2q2tLCJSNRKb2Us/QB6do51UtlVZKsjkeRwjG2S594ve3kg47mOYgUI3uU6srWG8qZZxRdQTjdUD3CyH5iBNIeiVmnG+hMtQIxKwDyN7DoYAk21aTtC9zFeu/rDJV27fKQlxRi3hu5Q2hKTCLBoiyI2ZloF7ACWKDmq6xgudZpF3ZmIX+e8g/zJcd451KUKdixOFC3IwNNUpBZQI3fXnDS+SXL4HM2Xcq0tCd96+ehoINtelZlqAQmYkqAogbIUw+6+KuEcVOnF/r5R2mjrN+wQoSwkkA1AqRnUYwPQULu5zFqmKSSCmvERpYEzFFwGG8lh+vSOnMyVOP7RA1gwJJDn8Q6R7pLSqgQJkuWSwAUUjDhBkwwXLEdn0eSsHYUkGtRhwYPDOQlcpLS1KavJtygaRVc1JAN0JNcABXcWis23qMpaAoBxm3nCWrFogLSNuAAuuFDG6xT2y7wPL0stYCZSQpZoaV6AUeFVxQPtsObecM9HyVE3UupKwyikOa0elTFOyIV2NEaDM1C5s+YhADBQRtKb3WHsu3xgCfbrPLJQHA4A03Fy3gHh3btHGVIlywpKCSSoHF8A/SOStiGUQopLZwo66sc1bRI8VbpUtd5zNLMkqUphyAqTjDhdtNqSlMucJagABLKKf5VBy/COfVYErokseOfWOl0H6LhBBVaEpWDVOfIHB4c5JaoiEJPQXfYts9+b/LMiR33qv41/6iIkR3madhHKStJzZjqWsgJxUQm6ODEY8BWCbN6Ry5R2b0xW8hCE+Cbx8IE0/o6cnZ1ewiibu0kbyW+8cyY5ma8OOLNG5RZ1070q1qtpCRyw7fOLGZKmZpSeB8o46TKUo0BPIPDSToeez6mZ/KYbURXk/kfCyKJZMFaQ0WtSwpxVKXq7KYA4cvGBtBaFnlQcFA/G79hUdWgi2WQyXUqffD1CDTkVGg5YxN1eyZai7XaHlhXKs0t1LTrCzvuqwHHjCW2W286xjmxp4QCLEq0KJl3rzeyqvYxUaMufvFJBzTeArx3coElcblJrbQsgpOLjj/AHjZckKGyofCF61ygaqR3KvgKxkbcgPcmJSTTBQ70hkJh1UUKk14gjtDfRNrlEFCwlQ3KS4fe+RjlUrvHaWk8iflDaam5LdJSAc01ruOYPOBxQ4y8HU2jUFKVq1d0ZJDkcB/aOf0tLkE3tYQPy3j0qB3eEJtnQ74G0lOUWzhKCQ5VLrYd6+WQ0pU1Svd1lxXQAEHkIA+1HdJUts0zGWO+I7Qgvl90PbEUrKdbLVNJwukhfcY9YppIi9zWypSo3hLCUpqtQ+A4mN7Rp68ojaujADADlDO0WGYUCXIlKloGSyHJ3l6v0hUvRqE0mz5QNNkFRPJ0gt1ESrFNNHpUle2FYY7+2fTwhILJaJqyUJUpycKjqcIfJstnQxTMU+RengIk+1li09Tbk3X74w7vgnFclpGhJ4SNYpCT7tSeVAYItHorPUkAXCWdgT4uI99HbQlLzSFFs1rJPYR5b/TVd9YloQBgFVfni3hErJvQtqmlqL5noROTtTZkuWN6j5AQ10FKs9nSpSTNmlLElOyl8Azmoq8c4dOzCrbN/8AM584PHpVNFEhAQMUBIY73OJ7xUoN7siM4rVIvpC32ZSbu2mpJJ2yTxN4QpQqxnZImk+8AkMd7OX6xLRa5E1XsqlvizEPwGLRtYNA3pyM0KUNobs+WcDskTuxx9jos6UrlbZIBC1DAHcMAe8Cr0gK7N5WZdh+sDactq9YoZA3QMrooBxwhLr1D2acIahbcUp32H32p+BPj84kc96wuJDsibvyfRbPpxbNcKi1Lz+JegbfAFt9I5YJCkpvfhSk17eZjmLHpGZeF03mxJDIHPhBtqtEsk3JhRvaWKnPad8XoYntq+xu6raGqdPKZ0kITvKbnjn0is70mCMJhWr8LgdVGvYRy1pWCakk8axWUgnAdYpQiS6kjoVelBXRYJTuvFusFWVa1l5cxUobmSUNuNMOcc4QhAddTuBb4RUaZmOyDdD4CHi+Ay8n0TQFj23vSrwqTLQUm7hRWALxTT9qs5N2ZL5necK8cawqss2YmymcpRdapaU8gb58QIw9JNIE3Sqqy7hhQU4RklqbuXtNBoayEBcvWK3hwWPKhiyNGPghJTvuDsaRz6dLBBokPujSd6RTl0CikbhFYszc0t0dTZdCWYVmC7xvFI7PXpBdot9nkC4ZYKFYlibwyJLRwyJq1HEk8aw/s9rMuSQbqznLVUtvTyOUS4L7lRqfFhmZUlSXkyUJOSipJB/3D4wht1itJVtTQNwTfYcmAgC2zb+0gMPdGXzgecmfLAVthKhsl6Q1FIlyy4Oh0N6Pzpiv3yFDMKCz4EeIh1bZfqqCUofigkB+JLkCOe0DbJpStSVKJSnByanhGMzSdolF3W5qXBI6gwrXe5SaUdjG36ZmrDA3U7gceZzhEuYQWhzadNome3JSFe8mngKQPJsiZr3KH8VPHCLu7GbV35KWQkjLlBFnsZmTEpS4c1gizejwFZkwJA92p7u0dNoVdmk+wpcxRptAN3yiXNtaFKnrqc/p4mSkIAZ6frHOJdzSjR9B0voEK/aTpyUpO9NeQAPwMJBpSy2c/spRmK9+b5IHzeHFu3tRM6euohk6NmrF5MtZG8JJHdoMGhpyUXjLU6t4anF4bH0pnYpTLIOBAU4/qaEmlJsyeSpS1KOYOXIRVnyyfbwDy7CPvzJSOF4qP9AMdn6GslJJQlYQQy0FyQX9oDFuIBj55MkGOu9DSESLQtT3UhL8cWSDvJaInqiqejCfSOzy0TGWkgK2gRUEdS8JBo6WpWwoq7P8YtpIrmpopS6khJJLE4hvlC+xaBnOCv8AZh8Vm72GJ6CKehm9XsPPs1O49j84kE/Y4/8AUo7r/wCMSJuPF+Dnh/hUf/IfKA7X7USJGkAqbmS8RDD7g5RIkEtxxFEzExWTEiRfBJ3Ft/wFn/N5Qj0l7XbyiRIxjsdMv/BPM/eGCEZRIkUZMY6P9sfWcaW39+PzD4xIkSvqK4LWX96vmYaaS/cdokSJluXHZhvoZ+6mdPiYfp9odY8iRi92a8HLek+JjP0RwPOJEiv2EL6zL0v/AHnSF2h/rvEiRuvpMZfUdH6Qf4aRyV5Rw8/GJEgh9KFV+s0sWHWGI9rp5R7EhshbiqZgefzh/o7/AASvzjyiRIjlFrkG0fgYyV+8jyJDiS9xlEiRI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228184" y="3284984"/>
            <a:ext cx="1872208" cy="237626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Ουρανός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Ήλιος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Φεγγάρι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Αστέρια 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Βέλος προς τα κάτω"/>
          <p:cNvSpPr/>
          <p:nvPr/>
        </p:nvSpPr>
        <p:spPr>
          <a:xfrm rot="18028856">
            <a:off x="5332483" y="2178134"/>
            <a:ext cx="484632" cy="15406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80" name="Picture 12" descr="http://yoursmiles.org/tsmile/sun/t1130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9" grpId="0" animBg="1"/>
      <p:bldP spid="11" grpId="0" animBg="1"/>
      <p:bldP spid="12" grpId="0" animBg="1"/>
      <p:bldP spid="205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49lyk-athin.att.sch.gr/TITANAS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295"/>
            <a:ext cx="4644008" cy="6770706"/>
          </a:xfrm>
          <a:prstGeom prst="rect">
            <a:avLst/>
          </a:prstGeom>
          <a:noFill/>
        </p:spPr>
      </p:pic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95536" y="260648"/>
            <a:ext cx="495300" cy="5588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023828" y="548680"/>
            <a:ext cx="3096344" cy="792088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Ουρανός + Γη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979712" y="2276872"/>
            <a:ext cx="5328592" cy="1008112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Τιτάνες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(κλείνονται από τον Ουρανό στα βάθη της Γης)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195736" y="5301208"/>
            <a:ext cx="4968552" cy="1368152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Κρόνος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(ο πιο δυνατός ) τον νικά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→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γίνεται αρχηγός του κόσμου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- Ευθύγραμμο βέλος σύνδεσης"/>
          <p:cNvCxnSpPr>
            <a:stCxn id="3075" idx="2"/>
          </p:cNvCxnSpPr>
          <p:nvPr/>
        </p:nvCxnSpPr>
        <p:spPr>
          <a:xfrm>
            <a:off x="4572000" y="1340768"/>
            <a:ext cx="0" cy="86409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4572000" y="3356992"/>
            <a:ext cx="0" cy="187220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moira.gr/images/myth_Kron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842" y="201896"/>
            <a:ext cx="6666316" cy="6454208"/>
          </a:xfrm>
          <a:prstGeom prst="rect">
            <a:avLst/>
          </a:prstGeom>
          <a:noFill/>
        </p:spPr>
      </p:pic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95536" y="404664"/>
            <a:ext cx="469900" cy="5842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23528" y="2708920"/>
            <a:ext cx="3672408" cy="108012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3600" b="1" i="0" u="none" strike="noStrike" normalizeH="0" baseline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Κρόνος + Ρέα</a:t>
            </a:r>
            <a:endParaRPr kumimoji="0" lang="el-GR" sz="3600" b="1" i="0" u="none" strike="noStrike" normalizeH="0" baseline="0" dirty="0" smtClean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64088" y="1484784"/>
            <a:ext cx="2808312" cy="36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Ήρα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l-G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Εστία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l-G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Δήμητρα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l-G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Πλούτωνας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l-G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Ποσειδώνας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l-G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Δίας</a:t>
            </a:r>
            <a:endParaRPr kumimoji="0" lang="el-G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Δεξιό βέλος"/>
          <p:cNvSpPr/>
          <p:nvPr/>
        </p:nvSpPr>
        <p:spPr>
          <a:xfrm>
            <a:off x="4211960" y="2996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22" name="AutoShape 2" descr="data:image/jpeg;base64,/9j/4AAQSkZJRgABAQAAAQABAAD/2wCEAAkGBxQTEhUUEhQWFhQWGB0bFxgYGBgaGBkcHhwYHBwYGhgaHCggGh0mHRwXIjEhJSkrLi4uGB8zODMsNygtLisBCgoKDg0OGxAQGzQkICYtNCwsLCwsLCwsLCwsLCwsNCwsLjQsLCw0LCwsLCwsLCwsLCwsLCwsLCwsLCwsLCwsNP/AABEIAKoAsAMBEQACEQEDEQH/xAAcAAAABwEBAAAAAAAAAAAAAAABAgMEBQYHAAj/xABFEAABAwIDBAcGAggDCAMAAAABAgMRACEEEjEFBkFREyJhcYGRoQcyscHR8EJSFCMkYnKC4fEzQ7IVNHOSosLD4kRjk//EABsBAAEFAQEAAAAAAAAAAAAAAAABAgMEBQYH/8QAOxEAAgECBAMGBQMDAgYDAAAAAAECAxEEEiExBUFRImFxgbHwE5GhwdEyM+EUI/FCYgY0UnKS0iRDU//aAAwDAQACEQMRAD8Az/EYtbrinHCVuKMqJupRNhA4ngAOQpYpWsi8uhq2ztjJweEDS1IbxOJBCnFIzhFpUNYCUDiSAVGuMxOOli8S5Ri3Tg72Ts3yX/k+SV7LuJojjbGI/QsK69iUsuLkBpOQZjEQXFH3lFXWMWEgCdao0I/1deNOg3Ff6nf07ktFz59w9uWrvojFsftFbyipeUTwSkJA8vnXbUaEaUcsfrqV51ZTd2Tex3MWpJIUlhlA67qmkQkRIABTmWowISL6VRxMcNFrRyk9opvXv3sl3sljVqcnbyFUY9CyEf7SWlQEdIcMlLKrW6wVnAniocbConRlFZv6dNdM7cl5Wt5J+Iqry/69foRmKxGHWsl99/EKAiWm22kgDQdYEkfypqzCNeMbUoRgt9W5N/K3qxkmpvtSb8hs5gmloK8M6XMolbbiUpdSPzDKopcTziCOVSqtUjLLWja+zTun3cmn4/MjtF/pd/UaKeRkRAOeVFRMRBjKB5Eknn2VLlk5O+2lvvcMySXUL0/Z6f0oyC/EBOIPYAeQ+lCpoX4jF8Ntd1BSQonKSoJUMyZ5wajnhqcr6b9NGHxp23HW0N5sS8sqcdMnUpAGbvA1041HTwNCkrRj89R39RUta+g3b204kQMupIJFwZBkXsbTTnhKbd34C/1M0rBsBi8S46UMqcU4vUNqIJAB1PBIBOthRVpUIQzVEkl1XvXw1GqrUk9GxyXmUf42JxLznEMKCUJ7OlWTmm3upi3GostWX7dOMV/uV38lt5sVzs+1JvwYiFpe6jTzqFEyEYhYUlStBDogA3NlJi+tPtKl2pwT74qzXlr9H5CZs2kZPz/Iwcx746inHRlMFBUoZSDplJsQRp2VOqNJ9pRTvzstb/kY6tRaZnoFXj3CIUtREzBJI7xyNOVGEXdRQjrTas2x3gdsBDiVuMtPBIIyqGXNMXJGpEWPbUNTDZoOMZON+ae38dRyrO6bSZbMDiWypbLUNqH6zDqkmW1QpSDHIg2F4nlfIq05qKqT7S2n4rRP3z8S/Cau4x05rw3IfefDJWVYhtJSM5S4OGYGCtKtFJJsTqDEi9X8BVcLUZu+l14dGuTIMVTUr1Iruf5LZ7Lt3gCca/lS22CUFRAGYe8s9iB/1HsqtxzGyjH+mpaylv4PZeL9PEghHmy94VguvOLdhzCw2tkqgISRJlKPxR72dR1iBxrmKtVUqUY0+zU1jJLe22r+ll5sk1Mj9oG9Jxj5CbMtkhH737x9YHbXXcI4csJSvL9b37u4jqzX6VsvqyqZq1CLYsmzUnFYH9FQtAeae6RKVrCQtKgEgIKrZgZEWtGtZleX9PivjyTyyjldlezWuvd9yeHbhk57+oxwObCkqxOCUtPDpAtvKQSCcxQUq1i/5RU1VrELLRrJPus7+V0xqUoayj7+pOMb5YZIH7DF5spuNIIEt6cecmqE+F15f/d9H/7FlYqK2jb5Fs3YxDmIbLvRFhgIELWtIUsiSpyzYERHWsOQrIxsIUJqGbPK+yTsui3+hYpVVLV3S+vvzMw3ocYOJUrDklsgE6xm/FlJgkaHTia6jBKsqKVVWf2M2vKPxLx2IyZq0R7nTSC3OBpRADQABoAtmB2kjEoZwgcXhUEhC0ITnS9mKROYQQSdQqR1uOlZFWhKhKeIcVN7pt2cbX5arzVi5GpGpGMP09e/zDbY3FUwkudKVNp949HcCNQM3WvA4UmH4uqrUMtm9tf40H1cBkWZS08NfUrn+zVTkVAUYgQTM2IsLQbGY41pOvG2Zbe/XlYq/AezFlP5l9HipMW6T/MQIsT+cARKVXjjNMUcsc9H5cn+PFA7t5Z/PmvfRjHFYctrW2uMyFFJjSQYkHkdanpzVSKnHZq5DKLi2mIinjSXwzhWzKIS9hTnSoaqRImeZQqD3KIqpNKFW0tYz0a6P+Vp4osReaF1vHXy/gu7Kk4hlp5EBspc6ZCbnNAtkGoHW7YIisKSlRqSpy3usr7vH2tzUTVWCkttboumNe6P9GwrWRtt3qKTl6RxCQJQno9ATdSlqsO2s6D+K6mInduOq1tFvn2tHZaJJavqZ77iC9oO1U4PCowbbqlrWDmUtWZeWesTyKjIAFgAYq1wmg8ViXiZRSSaskrK/wDHPvFcssdXqZGo/f3pXYFR6kvu7uxicYf1DZKOLhOVA/mIue6apYvH4fCr+5LXpu/kSRpyepf9key0HJ+lOocbQSYQhSSomJGfN7ttY4mIrn6//EVr/Bi1J9Xe3lYm+Fayepo6MGhDeQAJQAABokAWAjSK5l1ZSlmerJFNtkJjd39n4cF5xhhEXKikcOz6Vep43G1v7cZyfdcFq27Gfe03ehC8uGwywW1AKdUgyFflbHCOJHcK6DgvD5QbrVlqtEn9X+Btetfs3M6XFdGiozk0AiRZ2Q4okdG4ogEkITplAUQSbAgEEi5uLVWliYJXzJeP46d+3eTfBadmn5DLE4ZbZGdJTmSFJnilWhHMVNCpGd8rvZ280ROLW4lTxADQA52biOjdaWdEOIUe5KgT8KirQz05R6pr5qw6ErST7zatk7Ww76FKbGZtRKVHKRpwUD2HSuJxGHrUZpT0a219DdjJVVmiyq7Lw7WMW4rAqUktlKUZjlCJk5kogkpMREjThWtWnUwsYxxKTTu3bW/c31XX1K8KkKl5Qdmvl8u8c74bBQ3hg70DS3WgAuxCVJmFGxE3MyrtqLh2LlOs6edqL26p8vxoNxNOPw86SbW5l+JeK1qUoypRJJ5k3rqYRUYqK2WhlTd3diVOGDvZWN6F1LkZgJzJ4KSQQoeR86ir0viwcNuj6PkySlUySze7Fg3VxRwuIVhnoyOQm5BAUR1FSLQoGJ4yKzsfTWIoqtT3jr5c15blvCz+FU+HLZ+0afsN5pKXdoKCms+YqAkNkJAzuiQFOTEAqtpAvJ5zGQqZo4OPata3XXaL3S6tLzfJJG1s3Ln796GM7c2qvFPrfcsVmw4JT+FI7hb1rssLh44ekqUeX1fN+ZUk8zL7uJuEHQnEYtJDWrTR4ggddY7REDjAJ4CsHivGXSbo0H2ucuncvemyLFOmnrbwRq7bYCQlKQED3Ui39hXIttu7epNs78wVukKAOh4+VCSaBRTi7GRe2Dby1vJwqVENJTmWkSM6ibZuYAFhpeuv/wCHsHGNN12u03ZPol0IK112SgY3aLruUOurcCB1AtRVl7p+Nb9OjTptuEUr72W5DKbe7GilVMRthk00cLYV8oWlQglJBAOhggwaZOCnFxfMkhNxkpdC7bpbfT+tSpJDilreTkuVEkqVAuStN4j3kyOArDx+CfZaeiSjry5Lyf0evMu4arGKafj+SS3g3eGJQEtgJUhR6OQYamCtsni0qQpJixkcYqthMb8CV56prX/d0f8A3LZ9SWphs+kffUpe9exG8I6ltt4uqKZXKQnKeAsdDc8xF9a2sBip4mDnKOVX01vcoV6PwpKNyENXiAsu5G7Yxa1lyQ03GaDBUozCZ4WEmOysziWOeGilH9T+iXMt4XDqrLXYl99kJwKWkYQlrpOkzgEkqTCE3zE8teF6p8NbxkpSr9q1reN2yzi0qCSp6XuSvs+2McOhTq5zOAdwQJgnjJ1vp41V4tilXkoR2Xr/AATYTD5I5nzLc4ZGmYG1xaOXaKx1oXcqtYpW1PZ+y7Jw5LSzoNWzYHQ3T4HwrbocZq09KvaX1M+tgISTlHT0M72hs9xhxTbqcqk6jUd4PEV0dGtCtBTg7oyqlKVOWWSG1SDCU2gvpGGXPxIllZ/hGZs+KSofyGq1JZKs4cn2l56P5P1Jp9qEZdNPujRPantoIYbwjalKCwCpRUSro0e7KtSVKlRJ1AFc/wADw3xKssRJWtskrK73t4LTzJ69orLz9+/mRXs43PGI/aH0AtJMISr3XFcSR+VPqe6rfGeJvDr4VJ9p7vou7vf0RHRp31ZsZb0H4RH9z9K4u/PmWU/mHSoSQNeJ5UjWlxGtLsF4wk5Rw8v70R31EgrvUwT2nmMesTJCEDxiT6mu84J/yi8WQ4r9dypE1rlU4UAg00goNApL7p4kIxjClGAHIJ/iBHxiqWPg54aaWunoT4eSVRX6m2IbAPWsP7wPvsriHJ20NxybWhh28+ML2KeWUFslZ6qpChFgFDgYFd1gqSp0IRTvputvIwa8s1Rsi6tERqPs0Y/ZdIKnFEnugA+kVyvGZ/8AyPBI3OHpRo5u8ksdsMPYtDzl0tIhKbXJJJJHLTxFVqeLdLDypx3k9WSyoKVRVHyJxY6sd9UVuSre4QOTTrWH5RLDL0GkpSfSD8qdNeoyJV99tkB7Dqc/zG8ygeJH4hbmIPeBWpwzEulWUOT0/BXxtBVKV7aoy0muqRz7JDZaswdaylXSJBERIUglQVfsKpjhVeurOM72s/o9LehNSd04dfsTwZXtPHqiQlxVyP8ALbFh3WsO0iq6cOHYPXdL5yfvXuHNOrPQ3DZeES2hKQkJSkAITyA07+FcHWqSnNuWre/iW5aLLEcvGO1R0++X3xqJLWw2OvgAER1U3J1PoSfp9KS99WLfmxhvFt1nCMqW6qI91I95ajPVAOpMGrGEwlXE1FCC/CXUZfLaTPPm8e1lYrELfWkJK46qbhIFgJ42416DhMNHD0VSi725lOpNyldkZVkjAmlAGkFDmkHEngd38U+mW2VlF4JhKTMTGYieFxVWrjcPSlaU1f5+hPDDVZrRaF02BvY42tGGxqcq7BLmZJBHDPBInhmnvisTFcNhUi62Gd1zVvT8fIv0MU4P4dVeZK7zbsN4sT7jo0WP9Kx+IeomqmCx88M7bx6fde7FrEYSFZX2fUyvauAcw61NuphQE9hHMHiK6uhWhXipQehhVacqTyyNr2XgUsMNtJ1bSB3nifOa4mvVdarKo+bOgoU8kFEcpAJ7eP8AWondIlvY7Nr50WDbUSbFh3c+6nNjrjVNinsUU25GSP8AtqV638L+/qM2sJ4psqaWkXKgoDvMx8adTklUUnyt9B0leDSMUCIseFjPZrNdxe+pyjVhxgHS24hY1SoGOfMeIkUyrTU6covmh9OTjNNcjZfZ3sgMshSkwtwJJA7u3iYk/wAlchxzF/Gq5Iu6jf5+9F5l+jBxRdkqETz0Gs9vbWA77CtO9vmIF6JJuTYAH0H1p+XkPy8gWXCO86n5CkkrhKCMZ9qu1S9ikoIgNI07VxPolNdpwLDqnQc/+p+n+WU8S+0o9CkKNbhUYQUMRAxQKCKQUnN0cIhzFI6S7aApxQ5hAJj4VR4hUlCg8m7sl56FnDxUp68tTQdgM/pzBexMKQ4eo0lRCG0CwSYIlXOfSuexc/6SqqdHRreTWrfXwNOiviwzT2ey6L89Rtvhu4wMK6tDSEFCZCgkA2i08rRT+H46s8RGMpN35XDE0KXwpOyTInc7e+IYxKraNuH/AEuE+ivOrnEeGX/u0V4r7r7r5EODxluxU8mXDa2y2cQgJeQFAGeII7iL35caxqGIq0JXpuxpVKMKqtJXH7T1x6zUEo6D5R0EFPIUoqQeyDN44ec0/LJK0hkVLzCvY0q6qUnra8gOJB4m/DnSxpqOrewlr2VhMkg2TaNCQCOwcxpS6NasmV0cyeYiVTeL638gKWSt8hi0YrhwClAJvAv4CmTvd2F7SSMv39wIaxaimwcGeO02MeI9a6vhNZ1MOr8tDBx0FGrdc9SO3dE4piQD+sGvjereMv8A087dCDD/ALsb9T0I2Ynjwrzp6mo1cUNgOXnSPoN3BUEza5jwTzNImxFfn/kI5fSxOnYPzGlWm45Kys/fcU7fbchGJSFsnI6gQCdFDglXyPDtGmzw3i0sO8s9Yv6d6/HPxIKtH4uvMx3HYNbSyh1CkKFilQv9CO0WNdlTqwqRUoO67jOlBxdmrDeKeNH2G2NiHP8ADw7yxzDaz6xUE8VQh+qaXmiRUajV7D9rdDGn/wCOsTpmyp85NvGoXxDC/wD6Iljhar2j6EzsHdLFJeAc/VIIIWoFKjlNlBMSATpJqljOIYf4fZeZ8vFbXLOHwtXNrojSNnYEISENpShI0CRauYrVnN5pO77zV7EI2SKx7TNrdGwGB7zp1nRKYJgcZMDxNanBcNnq/Fe0fVlLGVMtO3ORlxVXVGTcs+7O962IbdlbXA/iR3cx2VlY3hka15w0l9GX8LjnT7M9V6Ftxu9OHQyXELStREJQPeJ4SOArIpcOrSqZJKy5vlY0qmMpqGaLuF3M2ip3CgkqcWFEOEkZgonN7vEQQbdtLxKiqddq1lbTpbYiwVbNT6tbk706Ime2ND4g3qhkkXVJMSCxpM91+4mnWe464UWAUrqwD4kn+lo50u7cY6jdFqwmbS2X8s3P/LNLb3/I3loM9o4RLyChQBChE2nhcECxEjhU9GrKlLNHkQVKSqK0hDZuyMOzGRAkfjN1Htk3FPr4uvW/U9Oi2GQw8Kf6UaIEgnkOPfaPn6VgbIgu0jiv0sPHl30WEsN3DEDmb+FOiSoqC/aEwMWpox0OnTBVgrlERl4TPCtpcDrPD/EX6t8tuX57iu8RBTycuveWrDY9DqQppSVpP4kkEd1uNZE6M6css00+8niovZkTvLsRvENEKAmCAYSSntGa3h8Kt4LFzozTX318R0o54uLRH7s7sYfDCAM71synAMw/gSdE9omeJqxjeIV8Q+keSW3m+pFQoRp97LIqD2+sdlZiuWUxHLflU0bW3H30COI8O6i7e4+LbGG1dqt4ZpTizAFhfrE36qeZNT0MPOvUUI++8ZWmqcc0jHNsbTXiHC64esdANEjgkV2eHoQoU1CH+TBq1ZVJZpf4GFTkJ00Ack0AXf2ZuwrEa2S2qB/OD38Kw+NxuqfmvQ1OGN3mu5fcuoxMgkJC03uIt3g6d1YWSz1dmazd9gHXVHRCERzVbyA+YpVGPNtidsK07cH31DQmyR/CP7ntpXHTovq/ftBkvvqxF5zMY778xpHdPwp8VZXFC5jmSOVvVP0NCWjY2RRdub1OFS20ANhKinMLqOUxN/d0rfwvDoJKcne6vblr6mPWxsneC05XNraVAF55nn22tXFSWu1i3Ygt7N4Bh2C4jKVjqomcqlHRNtbZtDwNaPDsA8RWVOV0ufVLr6EdWfw4NmZbwb64rEAtlSEtzo0FCe9RJJB8K6jCcIw9BqaTb7/xtcoVMTN3V/kVbN/StQqXHOztpOMLzsrKFdhMHsI4ioq1CnWjlmrr3sPhUcXdF63W32xD76GXAgpWD1gFBUgEzMxFuM99YGP4TRo0nUg3dcjTwuLlOootF5Q/KQVonsBB8RMEVguFnaLNCUbrYcN4tIAT7vIKBT4CdajdKTd9/qMSVwEcYHrUjSl4klkRe2duNYdJLim5iyQoZj3CKtYfA1aztFO3Xl8xk60aau35czKN4NuOYpeZcBKfcQNEj5q0k/CuqwmDp4aGWO/N9f47jGr15VZXZEGrZXAmgAqjSoRgpoYqLx7NWj+0KCoPUTpIjrm/HyIrC4zJdiLXV+hq8Mi3ma7i25VmCpKCeEKynugj51j3gtn8179DV7XQ4OEfg4C5I4Xn4UuW/MW76CZWT7xsOA8NaXKlsgfeBm+GnL7tSvvAK7a/afOiK5DGzM96UAYt8fvz5gH511GCd8PB9xzuJVqsjYkMuEKKQ2qC3HUKZSI6WbgSRmgcK5RzpprM2r5uaev+nyXPqajU105C69hocQ4H5Wh1QV0ZNmzAAyEG2k981B/WzhKLpaOKtm6rvQnw73T5mc72bkLZ6+GCnWryPeWjvgdYdoE8+ddJgOMRrdmtaMvkn+GUsRhHHWGqKYRW2ULBTSagXj2bbNP63EEaDo2+Ek+8Qf8AlHnWDxqurRorxf2+5rcNpauo/BGiJgC44xXNs133CW1McG2XHCYCUKPkDB86fRpOdSMOrRDU7EG+hjyN5sUEBPTKA5CB/Wu6dODd8q+Rz6rVEtyPdfKrqJJ5kyfWnjG+oj0lFhtzgaAE160qEZwNFguGQaRiovXs6WOjfHHOnyyn+tYPGE80PB+ps8L/AEy8fsW1zE/uzNpB07b1kZO/+TTbYhiMQOatOCSZ8hyp8IO9/uhHJL/DEUOFWoIGt9T3jgOz4Rd7iltqJdvViravUmmSAB1UjnY/ClitRkloZzvaZxTh5x8BXS8P/wCXive5g4391m6toATA7q4RtuRs7sWCqjsMsMcSRcixB1Bgj66VYh0ZJbQx7ftsDGLgAGElUCBmIlVvL+tdpwpt4WN++3gYmLVqrsV01olY2vYuzegYZaA0Azd/vKPnNcPiq/xqs6ny9EdNQgqdNQH6zKiOIE+c/Sqy0iTLRlW39xmTAkTd1SU9495XhANavCqWbFJ9E39inxGWWlbqZWVV1djn7gCgASqgAJoAKTSiAUAGSqhgi5ez1V8QP+GY/wD0rF4utKfn9jY4U9Zrw+5c33JAg6fc1ixVnqazEkLA+XMfWlaYnINMg2jgPvjSW1GyYmrh2D7mnAcTAosMZn+94/aSeaUn410fDv2F4sw8av7vkbjnFcNlNnK0ExSlQMsdpP0p0FHmEFqR3TAEA6XJPG2pPoPOp8rtf3qPasYjtDaKnnFuq1cUVd06DwEDwru6NFUoKmuSsc3Oo5ycnzJDdPA9Pim0x1UnOrlCb+pgR21Wx9b4OHlLm9F5k2Ep/EqxXmbGX5nloO/j6x5VxWW1joYrUaNrkknQq9Bb4zUrVkl3Do8yi+0rE/7u2LAZ1G86ZQPiqt7gsP3JvuXr/BlcUlbJHxZRAa3zIAmiwhxNAATQB1AHUAdQIXL2ei7/AHN/+Ssbi+0PP7Gvwv8A1+X3Ld0hC++8j1HqKx9Grmq97AuO8Y8KalyF2Cl0xalsNC5qWwBXF/P5UqRG2UPeo/rwf/rT866Hh/7PmzFxv7nkjZmnrgc/oa4y3M3ZaijzlrWJsPr4a0is3sJayK9vG50WGeWmLIKE34xHnJrQwUHVrQi+t/uR16mWlJ9xjuUdulq7R7nNov3szwWVLj5/GQhPcm5PmQPCuc43VzONJctX5+/qbPDadoufXT5Fqax46MK1URMDmZMTwrJdF52uX4L8ZpRuFSlUAGUgcOJ77fSleW99x0bszz2huD9JQkaJbHqSb10fCIv4Lk+bMXiUr1Uu4q1ahnnUoh1AHUAdQAdNIKARQBa9xVXfHYg/6x8xWPxVaQfj9jV4ZKzmvD7ltWvQnWsiMb6Gq5WOSJEn+1HgF+oTDqtJ438OHp8aWaV7DYvQNm1pBAql/A/KlSGso29n+MP+Gn510HD/ANrzZjY39zyNdcdhSe5R/wBIHxNceo3i/L7m0rtiH6VJKtQAco58/MwPDtqT4drR+YqfMrO/+Ly4ZDYN1LAJ55QVE+eXzrW4NTzYhz6L10/JSx8stJR6szoiumaMYvGyNqMYdthpxcAtZ1KEEJUTISQEkyZPLhWBicLWrynUitc1kuq68jVo16dKMYyfK7ff0Cv75t9G4GUr6WVBshMiJ6qzPMfhpI8Jnni6jWXS+tvFfyK8fHK8i15fkZvbRx+JW240ypstzlIkJlQAJUXLHSw4X1qWNDBYeEoTne/z06WI5VcTWkpRja3y87lU2hhVNOKbWQVJNyCSJN7E661q0qkakFOK0Zn1YOEnGW43qUjBApBTooA4CgA2Wi4WBCaQUGKQUs25KOu6rklI8yo/Ksvij7MV3v7fk0uHLtSfci1uJJFjeQR4G4+VZEXZ3NaSutAyVhScpm9o0P33UlnF3GNp6DhoVG2IwFoERSpsS4g62EgnkPS/0p8W27DGyk74ph1MfkHzre4a7034mVjf1rwNTSqb1ylsuhr7CjWGHgPsUmdhmM89o7w/SENj/LRPio/+orpeCQtRlPq/T/JlY+eaaXRev+CpA1tFAlcLtNhsf7ohXatalHvuI8hVSrh601+614JL+fqWKdWnD/RfzY4f3weiGkNND91IJ8zYeVVo8LpXvUbl4slljp7QSREYvarznvurV2ZiB5CrdPD0af6YpeRXnXqT/VJjMCKnIQCZpBTqAAmlEOy0goIBoAVNIKcDSAWzc5H6txXNYHkn6k1jcTd5xXd6v+DX4euw33+iLFMVmGhsLIHCmsRhVquBzPoPsUqWjYyXQOtdxSJaCMb4g9Vc6ZbRU1NK5HIpm+Vn4kHqi4Paa3OHq1LzMvFyvPyNEwr/AFiOAAt51zM4aGxckE4oXg6f3qPK9BujZkm8uNLuKdUfzZR/Lb4g12GApKnh4R7r/PUxMTPNVl8iLVVwgAKp+/vtpG0D2AKaY2LYKAaAOjtoA5SaAOzGgABQB2agAUi9ACtNFAilAvO7LWXDo/elR8Tb0Fc/jpZqz7tDdwcbUl8yVHD7++PpVMsjhsTTGEmKAAqnkI84J+VJqkRXCqa+QpyvluNcxq6q3jFSRTEbKPvUqXo5JEeM/St7AL+15mXjH/cL8kwZrn2ro1Ux4vEgC9iezlUWRt2ERjzrhUoq/MSfMzXZxSikuiMCTvJs4qmniXClMU1oAJsaSwAAUADSCh+FABCaAOzUAcRxoA6aABcoQM5KvSkYqNH2eMrbabCEJFu69cziHmqSfedDRWWCTHaBULJLjhtUCmNXGNnBdFhgBcp6Q1jFb8+pHhapVGwFJ3lXL6u4Vu4JWpIy8X+4XfEY0IQVQSAR7okmTExyFvI1iRouUlHbxL7qWVyPxrSlhSVKMZpQUEpgAaHneanpyjTakly1vr5iSi5pq/PSxRsWypCilYhQ9e0Vv05xnHNF3RkTi4u0hMU9DAVGhgFpADA2NIKFBoAPmpGgQUxwoFATQAYd1AAZqABCqAFGW8xAFsxA87U2Tyq/QdGOZ26miJEaafYrmHrudBsOWePlTGK2GzUlhGzulpbDRF1ynpDRs2NB2fSpLbiXKLth7M8s8iR5W+Vb+HhkppGPXnmm2Tu0MclsgwUKWQFwTlyJVOa3NMi1VKVJ1NN0tr73a+xYqTVPuvv4L8lhfdTb0gHTuGndWVlbL0XZCGJZbWIWAQeBH10p8JTg+yxXGMlqiExG7zeYkLKUnQa/Gr9PH1FGzjdlSeDg3e9iD2lguiIBUlUj8PCOY8a0aNZVU2k14lKrS+G0r3GVSER1AHUADQB1IKDlFABoHOgAFAcKNQ0CUAK4VULR/En4imzV4vwY6DtJeJoua9cxbQ3rh02uOP3agACrnRYQTU4AZP3205IQSWSQeGo1qSKsxrCuORmPAAHwk/KpIwukuo1ys7mfFU3OpufGugtbRGJe+pObK/WvzMpQABN9LCfU1Trdilbmy5S7dS/JFnbcrMlAvKQVLwqNwH3AWEwRAv2D50JzTvcLR6EZjNlNvRlGUgagQnXlx8POrdLFTpfq19SvUw8Km2hWMZhi2soVqOPMcxWrTqKpHMjNnBwllYjTxh0UACk0gBs1AoVRoAClEOoA6gDkmCDyNJa4qdmX190zXOxirG62GxG0A0grXp53PZRToupLLEbOooRzSG2G2iHRmQbC1xx17+NSVKDp6SGwqqorxG23sUUMkhV5EeelS4OmpVUmtCPFTcabaH7z6iRBETfyPzqKEUkSu4y2vioaWeYjz/uasYeF5xXv3oQV5WgyoVrmWO9iOEFcE6Dj31DXSdiXDN6k0l9X5leZ7aqOKtsXE3cKHlR7x15mjJG+wuZ23OcfVHvHXmaIwjfYJSdtxYPqv1leZqLJHoSZn1ITeBZJRJOhq7hUknYo4tu6I5s3NWSshNSj6mlGthwfvzpBTgfhSgdP340gBCq3320olwyj9+NArYVKjQImdP35UAWtbyoHWPmay1CN3oazk7LUYbZdUW0gkkZhxPI1Yw8YqbsvdyviJNwWvMJsRwhtUEi/PspcRFOSuvdxMM2oP3yB264SgSSetz7DSYaKUtFyFxTbj5j3plZvePmajyRybEuZ59xltNwlIknUcampRSexDWk7IhVqMmrSKT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32656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hellenicmythology.weebly.com/uploads/3/2/5/3/3253376/8343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2381250" cy="2428875"/>
          </a:xfrm>
          <a:prstGeom prst="rect">
            <a:avLst/>
          </a:prstGeom>
          <a:noFill/>
        </p:spPr>
      </p:pic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51520" y="404664"/>
            <a:ext cx="546100" cy="660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123728" y="548680"/>
            <a:ext cx="4896544" cy="864096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Ο Κρόνος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τρώει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τα παιδιά του.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483768" y="2132856"/>
            <a:ext cx="6408712" cy="1656184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Ο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Δίας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γεννιέται σε μια σπηλιά σε βουνό της Κρήτης. Τον φροντίζουν οι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Νύμφες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και η κατσίκα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Αμάλθεια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331640" y="4581128"/>
            <a:ext cx="6480720" cy="180020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Ο Δίας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παλεύει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και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νικά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τον Κρόνο.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→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βγάζει τα πέντε αδέλφια του που είχε καταπιεί ο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Κρόνος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www.art-book.gr/products_img/BOOK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416"/>
            <a:ext cx="9190824" cy="4941168"/>
          </a:xfrm>
          <a:prstGeom prst="rect">
            <a:avLst/>
          </a:prstGeom>
          <a:noFill/>
        </p:spPr>
      </p:pic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685800" y="520700"/>
            <a:ext cx="520700" cy="596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267744" y="692696"/>
            <a:ext cx="4536504" cy="864096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Μάχη 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Θεών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- 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Τιτάνων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087724" y="2276872"/>
            <a:ext cx="4968552" cy="7920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Τιτανομαχία</a:t>
            </a:r>
            <a:r>
              <a:rPr kumimoji="0" lang="el-GR" sz="3200" b="0" i="0" u="none" strike="noStrike" cap="none" normalizeH="0" baseline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(10 χρόνια)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39552" y="4293096"/>
            <a:ext cx="3168352" cy="10081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Νίκησαν οι </a:t>
            </a:r>
            <a:r>
              <a:rPr kumimoji="0" lang="el-GR" sz="3200" b="0" i="0" u="none" strike="noStrike" cap="none" normalizeH="0" baseline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ΘΕΟΙ</a:t>
            </a:r>
            <a:endParaRPr kumimoji="0" lang="el-GR" sz="3200" b="0" i="0" u="none" strike="noStrike" cap="none" normalizeH="0" baseline="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499992" y="4365104"/>
            <a:ext cx="4320480" cy="1224136"/>
          </a:xfrm>
          <a:prstGeom prst="roundRect">
            <a:avLst>
              <a:gd name="adj" fmla="val 16667"/>
            </a:avLst>
          </a:prstGeom>
          <a:solidFill>
            <a:srgbClr val="C2D69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Οι Τιτάνες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→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στα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Τάρταρα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(Κιλικία – Ταίναρο)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4355976" y="1556792"/>
            <a:ext cx="0" cy="648072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4716016" y="3140968"/>
            <a:ext cx="1080120" cy="1152128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H="1">
            <a:off x="2267744" y="3068960"/>
            <a:ext cx="1152128" cy="1152128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istoriatexnis.1sweethost.com/images/ellini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2"/>
            <a:ext cx="9144000" cy="6856628"/>
          </a:xfrm>
          <a:prstGeom prst="rect">
            <a:avLst/>
          </a:prstGeom>
          <a:noFill/>
        </p:spPr>
      </p:pic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539552" y="332656"/>
            <a:ext cx="457200" cy="5588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627784" y="620688"/>
            <a:ext cx="3960440" cy="64807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Μάχη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Θεών  - Γιγάντων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771800" y="2420888"/>
            <a:ext cx="3600400" cy="86409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36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Γιγαντομαχία</a:t>
            </a:r>
            <a:endParaRPr kumimoji="0" lang="el-GR" sz="36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987824" y="4653136"/>
            <a:ext cx="3168352" cy="720080"/>
          </a:xfrm>
          <a:prstGeom prst="roundRect">
            <a:avLst>
              <a:gd name="adj" fmla="val 16667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Νίκησαν οι </a:t>
            </a:r>
            <a:r>
              <a:rPr kumimoji="0" lang="el-GR" sz="32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ΘΕΟΙ</a:t>
            </a:r>
            <a:endParaRPr kumimoji="0" lang="el-GR" sz="3200" b="0" i="0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- Ευθύγραμμο βέλος σύνδεσης"/>
          <p:cNvCxnSpPr>
            <a:stCxn id="7171" idx="2"/>
          </p:cNvCxnSpPr>
          <p:nvPr/>
        </p:nvCxnSpPr>
        <p:spPr>
          <a:xfrm>
            <a:off x="4608004" y="1268760"/>
            <a:ext cx="0" cy="100811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4572000" y="3573016"/>
            <a:ext cx="0" cy="100811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ldLvl="5" animBg="1" autoUpdateAnimBg="0"/>
      <p:bldP spid="7172" grpId="0" uiExpand="1" build="allAtOnce" animBg="1" autoUpdateAnimBg="0"/>
      <p:bldP spid="7172" grpId="1" build="allAtOnce" autoUpdateAnimBg="0"/>
      <p:bldP spid="7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encrypted-tbn2.gstatic.com/images?q=tbn:ANd9GcQZMRIf_quvOTeamV1ikEl_12Hh7yflA5Q9UvDZpYVLrZY2NRZ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539552" y="332656"/>
            <a:ext cx="596900" cy="6858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3905672"/>
            <a:ext cx="6912768" cy="29523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Ο Δίας γίνεται κυρίαρχος του ΚΟΣΜΟΥ</a:t>
            </a:r>
            <a:endParaRPr kumimoji="0" lang="en-US" sz="2400" b="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→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Παντρεύεται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την Ήρα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→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Εγκαθίσταται στον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ΟΛΥΜΠΟ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36e2409291a92b83c436815ca9728058627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166</Words>
  <Application>Microsoft Office PowerPoint</Application>
  <PresentationFormat>Προβολή στην οθόνη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Ιστορία  Γ΄ Δημοτικού      Από τη Μυθολογία στην Ιστορία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ΟΛΓΑ</dc:creator>
  <cp:lastModifiedBy>ΟΛΓΑ </cp:lastModifiedBy>
  <cp:revision>16</cp:revision>
  <dcterms:created xsi:type="dcterms:W3CDTF">2014-09-07T07:17:09Z</dcterms:created>
  <dcterms:modified xsi:type="dcterms:W3CDTF">2014-09-16T15:39:34Z</dcterms:modified>
</cp:coreProperties>
</file>